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Default Extension="jpg" ContentType="image/jpg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#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#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#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#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#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530351" y="67436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5"/>
            <a:ext cx="6995159" cy="16093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59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535940" y="9261550"/>
            <a:ext cx="1478070" cy="1789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741668" y="9261550"/>
            <a:ext cx="509016" cy="1789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#</a:t>
            </a:fld>
            <a:endParaRPr sz="1100">
              <a:latin typeface="Cambria"/>
              <a:cs typeface="Cambria"/>
            </a:endParaRP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://imtiazhussainkalwar.weebly.com/" TargetMode="Externa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Relationship Id="rId3" Type="http://schemas.openxmlformats.org/officeDocument/2006/relationships/image" Target="../media/image21.png"/><Relationship Id="rId4" Type="http://schemas.openxmlformats.org/officeDocument/2006/relationships/image" Target="../media/image22.jp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png"/><Relationship Id="rId3" Type="http://schemas.openxmlformats.org/officeDocument/2006/relationships/image" Target="../media/image24.png"/><Relationship Id="rId4" Type="http://schemas.openxmlformats.org/officeDocument/2006/relationships/image" Target="../media/image25.png"/><Relationship Id="rId5" Type="http://schemas.openxmlformats.org/officeDocument/2006/relationships/image" Target="../media/image26.png"/><Relationship Id="rId6" Type="http://schemas.openxmlformats.org/officeDocument/2006/relationships/image" Target="../media/image27.pn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png"/><Relationship Id="rId3" Type="http://schemas.openxmlformats.org/officeDocument/2006/relationships/image" Target="../media/image29.png"/><Relationship Id="rId4" Type="http://schemas.openxmlformats.org/officeDocument/2006/relationships/image" Target="../media/image30.png"/><Relationship Id="rId5" Type="http://schemas.openxmlformats.org/officeDocument/2006/relationships/image" Target="../media/image31.png"/><Relationship Id="rId6" Type="http://schemas.openxmlformats.org/officeDocument/2006/relationships/image" Target="../media/image32.png"/><Relationship Id="rId7" Type="http://schemas.openxmlformats.org/officeDocument/2006/relationships/image" Target="../media/image33.png"/><Relationship Id="rId8" Type="http://schemas.openxmlformats.org/officeDocument/2006/relationships/image" Target="../media/image34.png"/><Relationship Id="rId9" Type="http://schemas.openxmlformats.org/officeDocument/2006/relationships/image" Target="../media/image35.png"/><Relationship Id="rId10" Type="http://schemas.openxmlformats.org/officeDocument/2006/relationships/image" Target="../media/image36.png"/><Relationship Id="rId11" Type="http://schemas.openxmlformats.org/officeDocument/2006/relationships/image" Target="../media/image37.pn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8.png"/><Relationship Id="rId3" Type="http://schemas.openxmlformats.org/officeDocument/2006/relationships/image" Target="../media/image39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Relationship Id="rId3" Type="http://schemas.openxmlformats.org/officeDocument/2006/relationships/image" Target="../media/image4.jpg"/><Relationship Id="rId4" Type="http://schemas.openxmlformats.org/officeDocument/2006/relationships/image" Target="../media/image5.jpg"/><Relationship Id="rId5" Type="http://schemas.openxmlformats.org/officeDocument/2006/relationships/image" Target="../media/image6.png"/><Relationship Id="rId6" Type="http://schemas.openxmlformats.org/officeDocument/2006/relationships/image" Target="../media/image7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Relationship Id="rId3" Type="http://schemas.openxmlformats.org/officeDocument/2006/relationships/image" Target="../media/image9.png"/><Relationship Id="rId4" Type="http://schemas.openxmlformats.org/officeDocument/2006/relationships/image" Target="../media/image10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png"/><Relationship Id="rId3" Type="http://schemas.openxmlformats.org/officeDocument/2006/relationships/image" Target="../media/image15.png"/><Relationship Id="rId4" Type="http://schemas.openxmlformats.org/officeDocument/2006/relationships/image" Target="../media/image16.png"/><Relationship Id="rId5" Type="http://schemas.openxmlformats.org/officeDocument/2006/relationships/image" Target="../media/image17.png"/><Relationship Id="rId6" Type="http://schemas.openxmlformats.org/officeDocument/2006/relationships/image" Target="../media/image18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0351" y="921760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530351" y="925037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17651" y="449580"/>
            <a:ext cx="6739255" cy="50292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2700">
              <a:lnSpc>
                <a:spcPct val="100000"/>
              </a:lnSpc>
              <a:tabLst>
                <a:tab pos="6191885" algn="l"/>
                <a:tab pos="6725284" algn="l"/>
              </a:tabLst>
            </a:pPr>
            <a:r>
              <a:rPr dirty="0" smtClean="0" sz="1200" spc="-125" u="sng">
                <a:latin typeface="Cambria"/>
                <a:cs typeface="Cambria"/>
              </a:rPr>
              <a:t> </a:t>
            </a:r>
            <a:r>
              <a:rPr dirty="0" smtClean="0" sz="1200" spc="-15" u="sng">
                <a:latin typeface="Cambria"/>
                <a:cs typeface="Cambria"/>
              </a:rPr>
              <a:t>C</a:t>
            </a:r>
            <a:r>
              <a:rPr dirty="0" smtClean="0" sz="1200" spc="0" u="sng">
                <a:latin typeface="Cambria"/>
                <a:cs typeface="Cambria"/>
              </a:rPr>
              <a:t>ont</a:t>
            </a:r>
            <a:r>
              <a:rPr dirty="0" smtClean="0" sz="1200" spc="-10" u="sng">
                <a:latin typeface="Cambria"/>
                <a:cs typeface="Cambria"/>
              </a:rPr>
              <a:t>r</a:t>
            </a:r>
            <a:r>
              <a:rPr dirty="0" smtClean="0" sz="1200" spc="0" u="sng">
                <a:latin typeface="Cambria"/>
                <a:cs typeface="Cambria"/>
              </a:rPr>
              <a:t>ol</a:t>
            </a:r>
            <a:r>
              <a:rPr dirty="0" smtClean="0" sz="1200" spc="0" u="sng">
                <a:latin typeface="Cambria"/>
                <a:cs typeface="Cambria"/>
              </a:rPr>
              <a:t> 	</a:t>
            </a:r>
            <a:r>
              <a:rPr dirty="0" smtClean="0" sz="1200" spc="-10" u="sng">
                <a:latin typeface="Cambria"/>
                <a:cs typeface="Cambria"/>
              </a:rPr>
              <a:t>L</a:t>
            </a:r>
            <a:r>
              <a:rPr dirty="0" smtClean="0" sz="1200" spc="-5" u="sng">
                <a:latin typeface="Cambria"/>
                <a:cs typeface="Cambria"/>
              </a:rPr>
              <a:t>ec.</a:t>
            </a:r>
            <a:r>
              <a:rPr dirty="0" smtClean="0" sz="1200" spc="5" u="sng">
                <a:latin typeface="Cambria"/>
                <a:cs typeface="Cambria"/>
              </a:rPr>
              <a:t> </a:t>
            </a:r>
            <a:r>
              <a:rPr dirty="0" smtClean="0" sz="1200" spc="-10" u="sng">
                <a:latin typeface="Cambria"/>
                <a:cs typeface="Cambria"/>
              </a:rPr>
              <a:t>2</a:t>
            </a:r>
            <a:r>
              <a:rPr dirty="0" smtClean="0" sz="1200" spc="-10" u="sng">
                <a:latin typeface="Cambria"/>
                <a:cs typeface="Cambria"/>
              </a:rPr>
              <a:t> 	</a:t>
            </a:r>
            <a:endParaRPr sz="1200">
              <a:latin typeface="Cambria"/>
              <a:cs typeface="Cambria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  <a:spcBef>
                <a:spcPts val="89"/>
              </a:spcBef>
            </a:pPr>
            <a:endParaRPr sz="1000"/>
          </a:p>
          <a:p>
            <a:pPr algn="ctr" marR="137160">
              <a:lnSpc>
                <a:spcPct val="100000"/>
              </a:lnSpc>
            </a:pPr>
            <a:r>
              <a:rPr dirty="0" smtClean="0" sz="1800" b="1">
                <a:latin typeface="Times New Roman"/>
                <a:cs typeface="Times New Roman"/>
              </a:rPr>
              <a:t>Trans</a:t>
            </a:r>
            <a:r>
              <a:rPr dirty="0" smtClean="0" sz="1800" spc="5" b="1">
                <a:latin typeface="Times New Roman"/>
                <a:cs typeface="Times New Roman"/>
              </a:rPr>
              <a:t>f</a:t>
            </a:r>
            <a:r>
              <a:rPr dirty="0" smtClean="0" sz="1800" spc="0" b="1">
                <a:latin typeface="Times New Roman"/>
                <a:cs typeface="Times New Roman"/>
              </a:rPr>
              <a:t>er Fu</a:t>
            </a:r>
            <a:r>
              <a:rPr dirty="0" smtClean="0" sz="1800" spc="-10" b="1">
                <a:latin typeface="Times New Roman"/>
                <a:cs typeface="Times New Roman"/>
              </a:rPr>
              <a:t>n</a:t>
            </a:r>
            <a:r>
              <a:rPr dirty="0" smtClean="0" sz="1800" spc="0" b="1">
                <a:latin typeface="Times New Roman"/>
                <a:cs typeface="Times New Roman"/>
              </a:rPr>
              <a:t>ct</a:t>
            </a:r>
            <a:r>
              <a:rPr dirty="0" smtClean="0" sz="1800" spc="5" b="1">
                <a:latin typeface="Times New Roman"/>
                <a:cs typeface="Times New Roman"/>
              </a:rPr>
              <a:t>i</a:t>
            </a:r>
            <a:r>
              <a:rPr dirty="0" smtClean="0" sz="1800" spc="0" b="1">
                <a:latin typeface="Times New Roman"/>
                <a:cs typeface="Times New Roman"/>
              </a:rPr>
              <a:t>on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43"/>
              </a:spcBef>
            </a:pPr>
            <a:endParaRPr sz="1200"/>
          </a:p>
          <a:p>
            <a:pPr marL="163195">
              <a:lnSpc>
                <a:spcPct val="100000"/>
              </a:lnSpc>
            </a:pPr>
            <a:r>
              <a:rPr dirty="0" smtClean="0" sz="1600" spc="-10" b="1" u="heavy">
                <a:latin typeface="Times New Roman"/>
                <a:cs typeface="Times New Roman"/>
              </a:rPr>
              <a:t>Re</a:t>
            </a:r>
            <a:r>
              <a:rPr dirty="0" smtClean="0" sz="1600" spc="-5" b="1" u="heavy">
                <a:latin typeface="Times New Roman"/>
                <a:cs typeface="Times New Roman"/>
              </a:rPr>
              <a:t>f</a:t>
            </a:r>
            <a:r>
              <a:rPr dirty="0" smtClean="0" sz="1600" spc="-10" b="1" u="heavy">
                <a:latin typeface="Times New Roman"/>
                <a:cs typeface="Times New Roman"/>
              </a:rPr>
              <a:t>erence</a:t>
            </a:r>
            <a:r>
              <a:rPr dirty="0" smtClean="0" sz="1600" spc="0" b="1" u="heavy">
                <a:latin typeface="Times New Roman"/>
                <a:cs typeface="Times New Roman"/>
              </a:rPr>
              <a:t>s</a:t>
            </a:r>
            <a:r>
              <a:rPr dirty="0" smtClean="0" sz="1600" spc="-10" b="1" u="heavy">
                <a:latin typeface="Times New Roman"/>
                <a:cs typeface="Times New Roman"/>
              </a:rPr>
              <a:t>: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52"/>
              </a:spcBef>
            </a:pPr>
            <a:endParaRPr sz="1100"/>
          </a:p>
          <a:p>
            <a:pPr marL="488315" indent="-228600">
              <a:lnSpc>
                <a:spcPct val="100000"/>
              </a:lnSpc>
              <a:buFont typeface="Times New Roman"/>
              <a:buAutoNum type="arabicPeriod"/>
              <a:tabLst>
                <a:tab pos="488315" algn="l"/>
              </a:tabLst>
            </a:pPr>
            <a:r>
              <a:rPr dirty="0" smtClean="0" sz="1600" spc="-15">
                <a:latin typeface="Times New Roman"/>
                <a:cs typeface="Times New Roman"/>
              </a:rPr>
              <a:t>Mo</a:t>
            </a:r>
            <a:r>
              <a:rPr dirty="0" smtClean="0" sz="1600" spc="-5">
                <a:latin typeface="Times New Roman"/>
                <a:cs typeface="Times New Roman"/>
              </a:rPr>
              <a:t>d</a:t>
            </a:r>
            <a:r>
              <a:rPr dirty="0" smtClean="0" sz="1600" spc="-10">
                <a:latin typeface="Times New Roman"/>
                <a:cs typeface="Times New Roman"/>
              </a:rPr>
              <a:t>ern</a:t>
            </a:r>
            <a:r>
              <a:rPr dirty="0" smtClean="0" sz="1600" spc="-5">
                <a:latin typeface="Times New Roman"/>
                <a:cs typeface="Times New Roman"/>
              </a:rPr>
              <a:t> </a:t>
            </a:r>
            <a:r>
              <a:rPr dirty="0" smtClean="0" sz="1600" spc="-10">
                <a:latin typeface="Times New Roman"/>
                <a:cs typeface="Times New Roman"/>
              </a:rPr>
              <a:t>co</a:t>
            </a:r>
            <a:r>
              <a:rPr dirty="0" smtClean="0" sz="1600" spc="-5">
                <a:latin typeface="Times New Roman"/>
                <a:cs typeface="Times New Roman"/>
              </a:rPr>
              <a:t>n</a:t>
            </a:r>
            <a:r>
              <a:rPr dirty="0" smtClean="0" sz="1600" spc="-10">
                <a:latin typeface="Times New Roman"/>
                <a:cs typeface="Times New Roman"/>
              </a:rPr>
              <a:t>trol</a:t>
            </a:r>
            <a:r>
              <a:rPr dirty="0" smtClean="0" sz="1600" spc="-5">
                <a:latin typeface="Times New Roman"/>
                <a:cs typeface="Times New Roman"/>
              </a:rPr>
              <a:t> </a:t>
            </a:r>
            <a:r>
              <a:rPr dirty="0" smtClean="0" sz="1600" spc="-10">
                <a:latin typeface="Times New Roman"/>
                <a:cs typeface="Times New Roman"/>
              </a:rPr>
              <a:t>E</a:t>
            </a:r>
            <a:r>
              <a:rPr dirty="0" smtClean="0" sz="1600" spc="0">
                <a:latin typeface="Times New Roman"/>
                <a:cs typeface="Times New Roman"/>
              </a:rPr>
              <a:t>n</a:t>
            </a:r>
            <a:r>
              <a:rPr dirty="0" smtClean="0" sz="1600" spc="-10">
                <a:latin typeface="Times New Roman"/>
                <a:cs typeface="Times New Roman"/>
              </a:rPr>
              <a:t>gineering</a:t>
            </a:r>
            <a:r>
              <a:rPr dirty="0" smtClean="0" sz="1600" spc="5">
                <a:latin typeface="Times New Roman"/>
                <a:cs typeface="Times New Roman"/>
              </a:rPr>
              <a:t> </a:t>
            </a:r>
            <a:r>
              <a:rPr dirty="0" smtClean="0" sz="1600" spc="-10">
                <a:latin typeface="Times New Roman"/>
                <a:cs typeface="Times New Roman"/>
              </a:rPr>
              <a:t>by</a:t>
            </a:r>
            <a:r>
              <a:rPr dirty="0" smtClean="0" sz="1600" spc="-10">
                <a:latin typeface="Times New Roman"/>
                <a:cs typeface="Times New Roman"/>
              </a:rPr>
              <a:t> </a:t>
            </a:r>
            <a:r>
              <a:rPr dirty="0" smtClean="0" sz="1600" spc="-15">
                <a:latin typeface="Times New Roman"/>
                <a:cs typeface="Times New Roman"/>
              </a:rPr>
              <a:t>OG</a:t>
            </a:r>
            <a:r>
              <a:rPr dirty="0" smtClean="0" sz="1600" spc="-10">
                <a:latin typeface="Times New Roman"/>
                <a:cs typeface="Times New Roman"/>
              </a:rPr>
              <a:t>A</a:t>
            </a:r>
            <a:r>
              <a:rPr dirty="0" smtClean="0" sz="1600" spc="-15">
                <a:latin typeface="Times New Roman"/>
                <a:cs typeface="Times New Roman"/>
              </a:rPr>
              <a:t>TA</a:t>
            </a:r>
            <a:endParaRPr sz="1600">
              <a:latin typeface="Times New Roman"/>
              <a:cs typeface="Times New Roman"/>
            </a:endParaRPr>
          </a:p>
          <a:p>
            <a:pPr marL="488315" indent="-228600">
              <a:lnSpc>
                <a:spcPct val="100000"/>
              </a:lnSpc>
              <a:spcBef>
                <a:spcPts val="200"/>
              </a:spcBef>
              <a:buFont typeface="Times New Roman"/>
              <a:buAutoNum type="arabicPeriod"/>
              <a:tabLst>
                <a:tab pos="488315" algn="l"/>
              </a:tabLst>
            </a:pPr>
            <a:r>
              <a:rPr dirty="0" smtClean="0" sz="1600" spc="-10">
                <a:latin typeface="Times New Roman"/>
                <a:cs typeface="Times New Roman"/>
              </a:rPr>
              <a:t>Aut</a:t>
            </a:r>
            <a:r>
              <a:rPr dirty="0" smtClean="0" sz="1600" spc="5">
                <a:latin typeface="Times New Roman"/>
                <a:cs typeface="Times New Roman"/>
              </a:rPr>
              <a:t>o</a:t>
            </a:r>
            <a:r>
              <a:rPr dirty="0" smtClean="0" sz="1600" spc="-35">
                <a:latin typeface="Times New Roman"/>
                <a:cs typeface="Times New Roman"/>
              </a:rPr>
              <a:t>m</a:t>
            </a:r>
            <a:r>
              <a:rPr dirty="0" smtClean="0" sz="1600" spc="-10">
                <a:latin typeface="Times New Roman"/>
                <a:cs typeface="Times New Roman"/>
              </a:rPr>
              <a:t>atic</a:t>
            </a:r>
            <a:r>
              <a:rPr dirty="0" smtClean="0" sz="1600" spc="-5">
                <a:latin typeface="Times New Roman"/>
                <a:cs typeface="Times New Roman"/>
              </a:rPr>
              <a:t> </a:t>
            </a:r>
            <a:r>
              <a:rPr dirty="0" smtClean="0" sz="1600" spc="-10">
                <a:latin typeface="Times New Roman"/>
                <a:cs typeface="Times New Roman"/>
              </a:rPr>
              <a:t>co</a:t>
            </a:r>
            <a:r>
              <a:rPr dirty="0" smtClean="0" sz="1600" spc="-5">
                <a:latin typeface="Times New Roman"/>
                <a:cs typeface="Times New Roman"/>
              </a:rPr>
              <a:t>n</a:t>
            </a:r>
            <a:r>
              <a:rPr dirty="0" smtClean="0" sz="1600" spc="-10">
                <a:latin typeface="Times New Roman"/>
                <a:cs typeface="Times New Roman"/>
              </a:rPr>
              <a:t>trol</a:t>
            </a:r>
            <a:r>
              <a:rPr dirty="0" smtClean="0" sz="1600" spc="10">
                <a:latin typeface="Times New Roman"/>
                <a:cs typeface="Times New Roman"/>
              </a:rPr>
              <a:t> </a:t>
            </a:r>
            <a:r>
              <a:rPr dirty="0" smtClean="0" sz="1600" spc="-10">
                <a:latin typeface="Times New Roman"/>
                <a:cs typeface="Times New Roman"/>
              </a:rPr>
              <a:t>syst</a:t>
            </a:r>
            <a:r>
              <a:rPr dirty="0" smtClean="0" sz="1600" spc="0">
                <a:latin typeface="Times New Roman"/>
                <a:cs typeface="Times New Roman"/>
              </a:rPr>
              <a:t>e</a:t>
            </a:r>
            <a:r>
              <a:rPr dirty="0" smtClean="0" sz="1600" spc="-15">
                <a:latin typeface="Times New Roman"/>
                <a:cs typeface="Times New Roman"/>
              </a:rPr>
              <a:t>m</a:t>
            </a:r>
            <a:r>
              <a:rPr dirty="0" smtClean="0" sz="1600" spc="-20">
                <a:latin typeface="Times New Roman"/>
                <a:cs typeface="Times New Roman"/>
              </a:rPr>
              <a:t> </a:t>
            </a:r>
            <a:r>
              <a:rPr dirty="0" smtClean="0" sz="1600" spc="0">
                <a:latin typeface="Times New Roman"/>
                <a:cs typeface="Times New Roman"/>
              </a:rPr>
              <a:t>b</a:t>
            </a:r>
            <a:r>
              <a:rPr dirty="0" smtClean="0" sz="1600" spc="-10">
                <a:latin typeface="Times New Roman"/>
                <a:cs typeface="Times New Roman"/>
              </a:rPr>
              <a:t>y</a:t>
            </a:r>
            <a:r>
              <a:rPr dirty="0" smtClean="0" sz="1600" spc="-10">
                <a:latin typeface="Times New Roman"/>
                <a:cs typeface="Times New Roman"/>
              </a:rPr>
              <a:t> </a:t>
            </a:r>
            <a:r>
              <a:rPr dirty="0" smtClean="0" sz="1600" spc="-15">
                <a:latin typeface="Times New Roman"/>
                <a:cs typeface="Times New Roman"/>
              </a:rPr>
              <a:t>KU</a:t>
            </a:r>
            <a:r>
              <a:rPr dirty="0" smtClean="0" sz="1600" spc="-10">
                <a:latin typeface="Times New Roman"/>
                <a:cs typeface="Times New Roman"/>
              </a:rPr>
              <a:t>O</a:t>
            </a:r>
            <a:r>
              <a:rPr dirty="0" smtClean="0" sz="1600" spc="-5">
                <a:latin typeface="Times New Roman"/>
                <a:cs typeface="Times New Roman"/>
              </a:rPr>
              <a:t>.</a:t>
            </a:r>
            <a:endParaRPr sz="1600">
              <a:latin typeface="Times New Roman"/>
              <a:cs typeface="Times New Roman"/>
            </a:endParaRPr>
          </a:p>
          <a:p>
            <a:pPr marL="488315" indent="-228600">
              <a:lnSpc>
                <a:spcPct val="100000"/>
              </a:lnSpc>
              <a:spcBef>
                <a:spcPts val="190"/>
              </a:spcBef>
              <a:buFont typeface="Times New Roman"/>
              <a:buAutoNum type="arabicPeriod"/>
              <a:tabLst>
                <a:tab pos="488315" algn="l"/>
              </a:tabLst>
            </a:pPr>
            <a:r>
              <a:rPr dirty="0" smtClean="0" sz="1600" spc="-15">
                <a:latin typeface="Times New Roman"/>
                <a:cs typeface="Times New Roman"/>
              </a:rPr>
              <a:t>C</a:t>
            </a:r>
            <a:r>
              <a:rPr dirty="0" smtClean="0" sz="1600" spc="-5">
                <a:latin typeface="Times New Roman"/>
                <a:cs typeface="Times New Roman"/>
              </a:rPr>
              <a:t>o</a:t>
            </a:r>
            <a:r>
              <a:rPr dirty="0" smtClean="0" sz="1600" spc="-10">
                <a:latin typeface="Times New Roman"/>
                <a:cs typeface="Times New Roman"/>
              </a:rPr>
              <a:t>ntrol</a:t>
            </a:r>
            <a:r>
              <a:rPr dirty="0" smtClean="0" sz="1600" spc="-5">
                <a:latin typeface="Times New Roman"/>
                <a:cs typeface="Times New Roman"/>
              </a:rPr>
              <a:t> </a:t>
            </a:r>
            <a:r>
              <a:rPr dirty="0" smtClean="0" sz="1600" spc="-10">
                <a:latin typeface="Times New Roman"/>
                <a:cs typeface="Times New Roman"/>
              </a:rPr>
              <a:t>syst</a:t>
            </a:r>
            <a:r>
              <a:rPr dirty="0" smtClean="0" sz="1600" spc="0">
                <a:latin typeface="Times New Roman"/>
                <a:cs typeface="Times New Roman"/>
              </a:rPr>
              <a:t>e</a:t>
            </a:r>
            <a:r>
              <a:rPr dirty="0" smtClean="0" sz="1600" spc="-15">
                <a:latin typeface="Times New Roman"/>
                <a:cs typeface="Times New Roman"/>
              </a:rPr>
              <a:t>m</a:t>
            </a:r>
            <a:r>
              <a:rPr dirty="0" smtClean="0" sz="1600" spc="-15">
                <a:latin typeface="Times New Roman"/>
                <a:cs typeface="Times New Roman"/>
              </a:rPr>
              <a:t> </a:t>
            </a:r>
            <a:r>
              <a:rPr dirty="0" smtClean="0" sz="1600" spc="-10">
                <a:latin typeface="Times New Roman"/>
                <a:cs typeface="Times New Roman"/>
              </a:rPr>
              <a:t>E</a:t>
            </a:r>
            <a:r>
              <a:rPr dirty="0" smtClean="0" sz="1600" spc="0">
                <a:latin typeface="Times New Roman"/>
                <a:cs typeface="Times New Roman"/>
              </a:rPr>
              <a:t>n</a:t>
            </a:r>
            <a:r>
              <a:rPr dirty="0" smtClean="0" sz="1600" spc="-10">
                <a:latin typeface="Times New Roman"/>
                <a:cs typeface="Times New Roman"/>
              </a:rPr>
              <a:t>gineering</a:t>
            </a:r>
            <a:r>
              <a:rPr dirty="0" smtClean="0" sz="1600" spc="5">
                <a:latin typeface="Times New Roman"/>
                <a:cs typeface="Times New Roman"/>
              </a:rPr>
              <a:t> </a:t>
            </a:r>
            <a:r>
              <a:rPr dirty="0" smtClean="0" sz="1600" spc="-10">
                <a:latin typeface="Times New Roman"/>
                <a:cs typeface="Times New Roman"/>
              </a:rPr>
              <a:t>by</a:t>
            </a:r>
            <a:r>
              <a:rPr dirty="0" smtClean="0" sz="1600" spc="-10">
                <a:latin typeface="Times New Roman"/>
                <a:cs typeface="Times New Roman"/>
              </a:rPr>
              <a:t> </a:t>
            </a:r>
            <a:r>
              <a:rPr dirty="0" smtClean="0" sz="1600" spc="-10">
                <a:latin typeface="Times New Roman"/>
                <a:cs typeface="Times New Roman"/>
              </a:rPr>
              <a:t>No</a:t>
            </a:r>
            <a:r>
              <a:rPr dirty="0" smtClean="0" sz="1600" spc="5">
                <a:latin typeface="Times New Roman"/>
                <a:cs typeface="Times New Roman"/>
              </a:rPr>
              <a:t>r</a:t>
            </a:r>
            <a:r>
              <a:rPr dirty="0" smtClean="0" sz="1600" spc="-25">
                <a:latin typeface="Times New Roman"/>
                <a:cs typeface="Times New Roman"/>
              </a:rPr>
              <a:t>m</a:t>
            </a:r>
            <a:r>
              <a:rPr dirty="0" smtClean="0" sz="1600" spc="-10">
                <a:latin typeface="Times New Roman"/>
                <a:cs typeface="Times New Roman"/>
              </a:rPr>
              <a:t>an</a:t>
            </a:r>
            <a:r>
              <a:rPr dirty="0" smtClean="0" sz="1600" spc="-10">
                <a:latin typeface="Times New Roman"/>
                <a:cs typeface="Times New Roman"/>
              </a:rPr>
              <a:t> </a:t>
            </a:r>
            <a:r>
              <a:rPr dirty="0" smtClean="0" sz="1600" spc="-10">
                <a:latin typeface="Times New Roman"/>
                <a:cs typeface="Times New Roman"/>
              </a:rPr>
              <a:t>S.</a:t>
            </a:r>
            <a:r>
              <a:rPr dirty="0" smtClean="0" sz="1600" spc="-10">
                <a:latin typeface="Times New Roman"/>
                <a:cs typeface="Times New Roman"/>
              </a:rPr>
              <a:t> </a:t>
            </a:r>
            <a:r>
              <a:rPr dirty="0" smtClean="0" sz="1600" spc="-10">
                <a:latin typeface="Times New Roman"/>
                <a:cs typeface="Times New Roman"/>
              </a:rPr>
              <a:t>Nis</a:t>
            </a:r>
            <a:r>
              <a:rPr dirty="0" smtClean="0" sz="1600" spc="-5">
                <a:latin typeface="Times New Roman"/>
                <a:cs typeface="Times New Roman"/>
              </a:rPr>
              <a:t>e</a:t>
            </a:r>
            <a:r>
              <a:rPr dirty="0" smtClean="0" sz="1600" spc="-5">
                <a:latin typeface="Times New Roman"/>
                <a:cs typeface="Times New Roman"/>
              </a:rPr>
              <a:t>.</a:t>
            </a:r>
            <a:endParaRPr sz="1600">
              <a:latin typeface="Times New Roman"/>
              <a:cs typeface="Times New Roman"/>
            </a:endParaRPr>
          </a:p>
          <a:p>
            <a:pPr marL="488315" indent="-228600">
              <a:lnSpc>
                <a:spcPct val="100000"/>
              </a:lnSpc>
              <a:spcBef>
                <a:spcPts val="190"/>
              </a:spcBef>
              <a:buFont typeface="Times New Roman"/>
              <a:buAutoNum type="arabicPeriod"/>
              <a:tabLst>
                <a:tab pos="488315" algn="l"/>
              </a:tabLst>
            </a:pPr>
            <a:r>
              <a:rPr dirty="0" smtClean="0" sz="1600" spc="-10">
                <a:latin typeface="Times New Roman"/>
                <a:cs typeface="Times New Roman"/>
                <a:hlinkClick r:id="rId2"/>
              </a:rPr>
              <a:t>http://</a:t>
            </a:r>
            <a:r>
              <a:rPr dirty="0" smtClean="0" sz="1600" spc="5">
                <a:latin typeface="Times New Roman"/>
                <a:cs typeface="Times New Roman"/>
                <a:hlinkClick r:id="rId2"/>
              </a:rPr>
              <a:t>i</a:t>
            </a:r>
            <a:r>
              <a:rPr dirty="0" smtClean="0" sz="1600" spc="-50">
                <a:latin typeface="Times New Roman"/>
                <a:cs typeface="Times New Roman"/>
                <a:hlinkClick r:id="rId2"/>
              </a:rPr>
              <a:t>m</a:t>
            </a:r>
            <a:r>
              <a:rPr dirty="0" smtClean="0" sz="1600" spc="-5">
                <a:latin typeface="Times New Roman"/>
                <a:cs typeface="Times New Roman"/>
                <a:hlinkClick r:id="rId2"/>
              </a:rPr>
              <a:t>t</a:t>
            </a:r>
            <a:r>
              <a:rPr dirty="0" smtClean="0" sz="1600" spc="5">
                <a:latin typeface="Times New Roman"/>
                <a:cs typeface="Times New Roman"/>
                <a:hlinkClick r:id="rId2"/>
              </a:rPr>
              <a:t>i</a:t>
            </a:r>
            <a:r>
              <a:rPr dirty="0" smtClean="0" sz="1600" spc="-10">
                <a:latin typeface="Times New Roman"/>
                <a:cs typeface="Times New Roman"/>
                <a:hlinkClick r:id="rId2"/>
              </a:rPr>
              <a:t>azh</a:t>
            </a:r>
            <a:r>
              <a:rPr dirty="0" smtClean="0" sz="1600" spc="-5">
                <a:latin typeface="Times New Roman"/>
                <a:cs typeface="Times New Roman"/>
                <a:hlinkClick r:id="rId2"/>
              </a:rPr>
              <a:t>u</a:t>
            </a:r>
            <a:r>
              <a:rPr dirty="0" smtClean="0" sz="1600" spc="-10">
                <a:latin typeface="Times New Roman"/>
                <a:cs typeface="Times New Roman"/>
                <a:hlinkClick r:id="rId2"/>
              </a:rPr>
              <a:t>ssainkalwar</a:t>
            </a:r>
            <a:r>
              <a:rPr dirty="0" smtClean="0" sz="1600" spc="-15">
                <a:latin typeface="Times New Roman"/>
                <a:cs typeface="Times New Roman"/>
                <a:hlinkClick r:id="rId2"/>
              </a:rPr>
              <a:t>.</a:t>
            </a:r>
            <a:r>
              <a:rPr dirty="0" smtClean="0" sz="1600" spc="-10">
                <a:latin typeface="Times New Roman"/>
                <a:cs typeface="Times New Roman"/>
                <a:hlinkClick r:id="rId2"/>
              </a:rPr>
              <a:t>weeb</a:t>
            </a:r>
            <a:r>
              <a:rPr dirty="0" smtClean="0" sz="1600" spc="5">
                <a:latin typeface="Times New Roman"/>
                <a:cs typeface="Times New Roman"/>
                <a:hlinkClick r:id="rId2"/>
              </a:rPr>
              <a:t>l</a:t>
            </a:r>
            <a:r>
              <a:rPr dirty="0" smtClean="0" sz="1600" spc="-20">
                <a:latin typeface="Times New Roman"/>
                <a:cs typeface="Times New Roman"/>
                <a:hlinkClick r:id="rId2"/>
              </a:rPr>
              <a:t>y</a:t>
            </a:r>
            <a:r>
              <a:rPr dirty="0" smtClean="0" sz="1600" spc="-10">
                <a:latin typeface="Times New Roman"/>
                <a:cs typeface="Times New Roman"/>
                <a:hlinkClick r:id="rId2"/>
              </a:rPr>
              <a:t>.c</a:t>
            </a:r>
            <a:r>
              <a:rPr dirty="0" smtClean="0" sz="1600" spc="0">
                <a:latin typeface="Times New Roman"/>
                <a:cs typeface="Times New Roman"/>
                <a:hlinkClick r:id="rId2"/>
              </a:rPr>
              <a:t>o</a:t>
            </a:r>
            <a:r>
              <a:rPr dirty="0" smtClean="0" sz="1600" spc="-15">
                <a:latin typeface="Times New Roman"/>
                <a:cs typeface="Times New Roman"/>
                <a:hlinkClick r:id="rId2"/>
              </a:rPr>
              <a:t>m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ts val="850"/>
              </a:lnSpc>
              <a:spcBef>
                <a:spcPts val="48"/>
              </a:spcBef>
            </a:pPr>
            <a:endParaRPr sz="85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algn="just" marL="30480" marR="31750" indent="265430">
              <a:lnSpc>
                <a:spcPct val="96000"/>
              </a:lnSpc>
            </a:pPr>
            <a:r>
              <a:rPr dirty="0" smtClean="0" sz="1400">
                <a:latin typeface="Times New Roman"/>
                <a:cs typeface="Times New Roman"/>
              </a:rPr>
              <a:t>In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sfer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only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used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ac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z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the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1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ps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pon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ts or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 be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sc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r,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6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 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va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nt,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iff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ial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def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5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w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ith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 de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t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sfer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cal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ri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</a:t>
            </a:r>
            <a:r>
              <a:rPr dirty="0" smtClean="0" sz="1400" spc="-20">
                <a:latin typeface="Times New Roman"/>
                <a:cs typeface="Times New Roman"/>
              </a:rPr>
              <a:t>m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300"/>
              </a:lnSpc>
              <a:spcBef>
                <a:spcPts val="60"/>
              </a:spcBef>
            </a:pPr>
            <a:endParaRPr sz="1300"/>
          </a:p>
          <a:p>
            <a:pPr algn="just" marL="30480" marR="29845">
              <a:lnSpc>
                <a:spcPct val="110000"/>
              </a:lnSpc>
            </a:pPr>
            <a:r>
              <a:rPr dirty="0" smtClean="0" sz="1600" spc="-10" b="1">
                <a:latin typeface="Times New Roman"/>
                <a:cs typeface="Times New Roman"/>
              </a:rPr>
              <a:t>Tr</a:t>
            </a:r>
            <a:r>
              <a:rPr dirty="0" smtClean="0" sz="1600" spc="-5" b="1">
                <a:latin typeface="Times New Roman"/>
                <a:cs typeface="Times New Roman"/>
              </a:rPr>
              <a:t>a</a:t>
            </a:r>
            <a:r>
              <a:rPr dirty="0" smtClean="0" sz="1600" spc="-10" b="1">
                <a:latin typeface="Times New Roman"/>
                <a:cs typeface="Times New Roman"/>
              </a:rPr>
              <a:t>nsfer</a:t>
            </a:r>
            <a:r>
              <a:rPr dirty="0" smtClean="0" sz="1600" spc="40" b="1">
                <a:latin typeface="Times New Roman"/>
                <a:cs typeface="Times New Roman"/>
              </a:rPr>
              <a:t> </a:t>
            </a:r>
            <a:r>
              <a:rPr dirty="0" smtClean="0" sz="1600" spc="-10" b="1">
                <a:latin typeface="Times New Roman"/>
                <a:cs typeface="Times New Roman"/>
              </a:rPr>
              <a:t>Fun</a:t>
            </a:r>
            <a:r>
              <a:rPr dirty="0" smtClean="0" sz="1600" spc="-5" b="1">
                <a:latin typeface="Times New Roman"/>
                <a:cs typeface="Times New Roman"/>
              </a:rPr>
              <a:t>c</a:t>
            </a:r>
            <a:r>
              <a:rPr dirty="0" smtClean="0" sz="1600" spc="-10" b="1">
                <a:latin typeface="Times New Roman"/>
                <a:cs typeface="Times New Roman"/>
              </a:rPr>
              <a:t>tio</a:t>
            </a:r>
            <a:r>
              <a:rPr dirty="0" smtClean="0" sz="1600" spc="-5" b="1">
                <a:latin typeface="Times New Roman"/>
                <a:cs typeface="Times New Roman"/>
              </a:rPr>
              <a:t>n</a:t>
            </a:r>
            <a:r>
              <a:rPr dirty="0" smtClean="0" sz="1600" spc="-10" b="1">
                <a:latin typeface="Times New Roman"/>
                <a:cs typeface="Times New Roman"/>
              </a:rPr>
              <a:t>:</a:t>
            </a:r>
            <a:r>
              <a:rPr dirty="0" smtClean="0" sz="1600" spc="40" b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t</a:t>
            </a:r>
            <a:r>
              <a:rPr dirty="0" smtClean="0" sz="1400" spc="-10" i="1">
                <a:latin typeface="Times New Roman"/>
                <a:cs typeface="Times New Roman"/>
              </a:rPr>
              <a:t>r</a:t>
            </a:r>
            <a:r>
              <a:rPr dirty="0" smtClean="0" sz="1400" spc="0" i="1">
                <a:latin typeface="Times New Roman"/>
                <a:cs typeface="Times New Roman"/>
              </a:rPr>
              <a:t>a</a:t>
            </a:r>
            <a:r>
              <a:rPr dirty="0" smtClean="0" sz="1400" spc="-10" i="1">
                <a:latin typeface="Times New Roman"/>
                <a:cs typeface="Times New Roman"/>
              </a:rPr>
              <a:t>n</a:t>
            </a:r>
            <a:r>
              <a:rPr dirty="0" smtClean="0" sz="1400" spc="0" i="1">
                <a:latin typeface="Times New Roman"/>
                <a:cs typeface="Times New Roman"/>
              </a:rPr>
              <a:t>s</a:t>
            </a:r>
            <a:r>
              <a:rPr dirty="0" smtClean="0" sz="1400" spc="-10" i="1">
                <a:latin typeface="Times New Roman"/>
                <a:cs typeface="Times New Roman"/>
              </a:rPr>
              <a:t>f</a:t>
            </a:r>
            <a:r>
              <a:rPr dirty="0" smtClean="0" sz="1400" spc="0" i="1">
                <a:latin typeface="Times New Roman"/>
                <a:cs typeface="Times New Roman"/>
              </a:rPr>
              <a:t>er</a:t>
            </a:r>
            <a:r>
              <a:rPr dirty="0" smtClean="0" sz="1400" spc="35" i="1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f</a:t>
            </a:r>
            <a:r>
              <a:rPr dirty="0" smtClean="0" sz="1400" spc="-10" i="1">
                <a:latin typeface="Times New Roman"/>
                <a:cs typeface="Times New Roman"/>
              </a:rPr>
              <a:t>u</a:t>
            </a:r>
            <a:r>
              <a:rPr dirty="0" smtClean="0" sz="1400" spc="0" i="1">
                <a:latin typeface="Times New Roman"/>
                <a:cs typeface="Times New Roman"/>
              </a:rPr>
              <a:t>nc</a:t>
            </a:r>
            <a:r>
              <a:rPr dirty="0" smtClean="0" sz="1400" spc="-10" i="1">
                <a:latin typeface="Times New Roman"/>
                <a:cs typeface="Times New Roman"/>
              </a:rPr>
              <a:t>t</a:t>
            </a:r>
            <a:r>
              <a:rPr dirty="0" smtClean="0" sz="1400" spc="0" i="1">
                <a:latin typeface="Times New Roman"/>
                <a:cs typeface="Times New Roman"/>
              </a:rPr>
              <a:t>i</a:t>
            </a:r>
            <a:r>
              <a:rPr dirty="0" smtClean="0" sz="1400" spc="-10" i="1">
                <a:latin typeface="Times New Roman"/>
                <a:cs typeface="Times New Roman"/>
              </a:rPr>
              <a:t>o</a:t>
            </a:r>
            <a:r>
              <a:rPr dirty="0" smtClean="0" sz="1400" spc="0" i="1">
                <a:latin typeface="Times New Roman"/>
                <a:cs typeface="Times New Roman"/>
              </a:rPr>
              <a:t>n</a:t>
            </a:r>
            <a:r>
              <a:rPr dirty="0" smtClean="0" sz="1400" spc="45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ar,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-in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t,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fer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 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stem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defin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io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 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orm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nse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n) to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ce 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orm 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1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 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ut 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 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n) 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der 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 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at 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ll 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 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z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65"/>
              </a:spcBef>
            </a:pPr>
            <a:endParaRPr sz="1100"/>
          </a:p>
          <a:p>
            <a:pPr algn="just" marL="30480" marR="428625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er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near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-i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var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stem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iff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ial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5824092"/>
            <a:ext cx="5581015" cy="3981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84785">
              <a:lnSpc>
                <a:spcPct val="100000"/>
              </a:lnSpc>
            </a:pPr>
            <a:r>
              <a:rPr dirty="0" smtClean="0" sz="1200" spc="405">
                <a:latin typeface="Cambria Math"/>
                <a:cs typeface="Cambria Math"/>
              </a:rPr>
              <a:t> </a:t>
            </a:r>
            <a:r>
              <a:rPr dirty="0" smtClean="0" baseline="-16339" sz="1275" spc="270">
                <a:latin typeface="Cambria Math"/>
                <a:cs typeface="Cambria Math"/>
              </a:rPr>
              <a:t> </a:t>
            </a:r>
            <a:r>
              <a:rPr dirty="0" smtClean="0" sz="1200" spc="465">
                <a:latin typeface="Cambria Math"/>
                <a:cs typeface="Cambria Math"/>
              </a:rPr>
              <a:t> </a:t>
            </a:r>
            <a:r>
              <a:rPr dirty="0" smtClean="0" baseline="29411" sz="1275" spc="540">
                <a:latin typeface="Cambria Math"/>
                <a:cs typeface="Cambria Math"/>
              </a:rPr>
              <a:t> </a:t>
            </a:r>
            <a:r>
              <a:rPr dirty="0" smtClean="0" baseline="29411" sz="1275" spc="540">
                <a:latin typeface="Cambria Math"/>
                <a:cs typeface="Cambria Math"/>
              </a:rPr>
              <a:t> </a:t>
            </a:r>
            <a:r>
              <a:rPr dirty="0" smtClean="0" baseline="29411" sz="1275" spc="-82">
                <a:latin typeface="Cambria Math"/>
                <a:cs typeface="Cambria Math"/>
              </a:rPr>
              <a:t> </a:t>
            </a:r>
            <a:r>
              <a:rPr dirty="0" smtClean="0" sz="1200" spc="630">
                <a:latin typeface="Cambria Math"/>
                <a:cs typeface="Cambria Math"/>
              </a:rPr>
              <a:t> </a:t>
            </a:r>
            <a:r>
              <a:rPr dirty="0" smtClean="0" sz="1200" spc="630">
                <a:latin typeface="Cambria Math"/>
                <a:cs typeface="Cambria Math"/>
              </a:rPr>
              <a:t> </a:t>
            </a:r>
            <a:r>
              <a:rPr dirty="0" smtClean="0" sz="1200" spc="375">
                <a:latin typeface="Cambria Math"/>
                <a:cs typeface="Cambria Math"/>
              </a:rPr>
              <a:t> </a:t>
            </a:r>
            <a:r>
              <a:rPr dirty="0" smtClean="0" baseline="-16339" sz="1275" spc="517">
                <a:latin typeface="Cambria Math"/>
                <a:cs typeface="Cambria Math"/>
              </a:rPr>
              <a:t> </a:t>
            </a:r>
            <a:r>
              <a:rPr dirty="0" smtClean="0" sz="1200" spc="465">
                <a:latin typeface="Cambria Math"/>
                <a:cs typeface="Cambria Math"/>
              </a:rPr>
              <a:t> </a:t>
            </a:r>
            <a:r>
              <a:rPr dirty="0" smtClean="0" baseline="29411" sz="1275" spc="555">
                <a:latin typeface="Cambria Math"/>
                <a:cs typeface="Cambria Math"/>
              </a:rPr>
              <a:t> </a:t>
            </a:r>
            <a:r>
              <a:rPr dirty="0" smtClean="0" baseline="29411" sz="1275" spc="644">
                <a:latin typeface="Cambria Math"/>
                <a:cs typeface="Cambria Math"/>
              </a:rPr>
              <a:t> </a:t>
            </a:r>
            <a:r>
              <a:rPr dirty="0" smtClean="0" baseline="29411" sz="1275" spc="450">
                <a:latin typeface="Cambria Math"/>
                <a:cs typeface="Cambria Math"/>
              </a:rPr>
              <a:t> </a:t>
            </a:r>
            <a:r>
              <a:rPr dirty="0" smtClean="0" baseline="29411" sz="1275" spc="450">
                <a:latin typeface="Cambria Math"/>
                <a:cs typeface="Cambria Math"/>
              </a:rPr>
              <a:t> </a:t>
            </a:r>
            <a:r>
              <a:rPr dirty="0" smtClean="0" baseline="29411" sz="1275" spc="-97">
                <a:latin typeface="Cambria Math"/>
                <a:cs typeface="Cambria Math"/>
              </a:rPr>
              <a:t> </a:t>
            </a:r>
            <a:r>
              <a:rPr dirty="0" smtClean="0" sz="1200" spc="630">
                <a:latin typeface="Cambria Math"/>
                <a:cs typeface="Cambria Math"/>
              </a:rPr>
              <a:t> </a:t>
            </a:r>
            <a:r>
              <a:rPr dirty="0" smtClean="0" sz="1200" spc="630">
                <a:latin typeface="Cambria Math"/>
                <a:cs typeface="Cambria Math"/>
              </a:rPr>
              <a:t> </a:t>
            </a:r>
            <a:r>
              <a:rPr dirty="0" smtClean="0" sz="1200" spc="760">
                <a:latin typeface="Cambria Math"/>
                <a:cs typeface="Cambria Math"/>
              </a:rPr>
              <a:t> </a:t>
            </a:r>
            <a:r>
              <a:rPr dirty="0" smtClean="0" sz="1200" spc="-70">
                <a:latin typeface="Cambria Math"/>
                <a:cs typeface="Cambria Math"/>
              </a:rPr>
              <a:t> </a:t>
            </a:r>
            <a:r>
              <a:rPr dirty="0" smtClean="0" sz="1200" spc="400">
                <a:latin typeface="Cambria Math"/>
                <a:cs typeface="Cambria Math"/>
              </a:rPr>
              <a:t> </a:t>
            </a:r>
            <a:r>
              <a:rPr dirty="0" smtClean="0" baseline="-16339" sz="1275" spc="555">
                <a:latin typeface="Cambria Math"/>
                <a:cs typeface="Cambria Math"/>
              </a:rPr>
              <a:t> </a:t>
            </a:r>
            <a:r>
              <a:rPr dirty="0" smtClean="0" baseline="-16339" sz="1275" spc="652">
                <a:latin typeface="Cambria Math"/>
                <a:cs typeface="Cambria Math"/>
              </a:rPr>
              <a:t> </a:t>
            </a:r>
            <a:r>
              <a:rPr dirty="0" smtClean="0" baseline="-16339" sz="1275" spc="517">
                <a:latin typeface="Cambria Math"/>
                <a:cs typeface="Cambria Math"/>
              </a:rPr>
              <a:t> </a:t>
            </a:r>
            <a:r>
              <a:rPr dirty="0" smtClean="0" sz="1200" spc="465">
                <a:latin typeface="Cambria Math"/>
                <a:cs typeface="Cambria Math"/>
              </a:rPr>
              <a:t> </a:t>
            </a:r>
            <a:r>
              <a:rPr dirty="0" smtClean="0" baseline="29411" sz="1275" spc="450">
                <a:latin typeface="Cambria Math"/>
                <a:cs typeface="Cambria Math"/>
              </a:rPr>
              <a:t> </a:t>
            </a:r>
            <a:r>
              <a:rPr dirty="0" smtClean="0" baseline="29411" sz="1275" spc="450">
                <a:latin typeface="Cambria Math"/>
                <a:cs typeface="Cambria Math"/>
              </a:rPr>
              <a:t> </a:t>
            </a:r>
            <a:r>
              <a:rPr dirty="0" smtClean="0" baseline="29411" sz="1275" spc="-97">
                <a:latin typeface="Cambria Math"/>
                <a:cs typeface="Cambria Math"/>
              </a:rPr>
              <a:t> </a:t>
            </a:r>
            <a:r>
              <a:rPr dirty="0" smtClean="0" sz="1200" spc="630">
                <a:latin typeface="Cambria Math"/>
                <a:cs typeface="Cambria Math"/>
              </a:rPr>
              <a:t> </a:t>
            </a:r>
            <a:r>
              <a:rPr dirty="0" smtClean="0" sz="1200" spc="630">
                <a:latin typeface="Cambria Math"/>
                <a:cs typeface="Cambria Math"/>
              </a:rPr>
              <a:t> </a:t>
            </a:r>
            <a:r>
              <a:rPr dirty="0" smtClean="0" sz="1200" spc="400">
                <a:latin typeface="Cambria Math"/>
                <a:cs typeface="Cambria Math"/>
              </a:rPr>
              <a:t> </a:t>
            </a:r>
            <a:r>
              <a:rPr dirty="0" smtClean="0" baseline="-16339" sz="1275" spc="622">
                <a:latin typeface="Cambria Math"/>
                <a:cs typeface="Cambria Math"/>
              </a:rPr>
              <a:t> </a:t>
            </a:r>
            <a:r>
              <a:rPr dirty="0" smtClean="0" sz="1200" spc="440">
                <a:latin typeface="Cambria Math"/>
                <a:cs typeface="Cambria Math"/>
              </a:rPr>
              <a:t> </a:t>
            </a:r>
            <a:r>
              <a:rPr dirty="0" smtClean="0" baseline="29411" sz="1275" spc="450">
                <a:latin typeface="Cambria Math"/>
                <a:cs typeface="Cambria Math"/>
              </a:rPr>
              <a:t> </a:t>
            </a:r>
            <a:r>
              <a:rPr dirty="0" smtClean="0" baseline="29411" sz="1275" spc="450">
                <a:latin typeface="Cambria Math"/>
                <a:cs typeface="Cambria Math"/>
              </a:rPr>
              <a:t> </a:t>
            </a:r>
            <a:r>
              <a:rPr dirty="0" smtClean="0" baseline="29411" sz="1275" spc="-7">
                <a:latin typeface="Cambria Math"/>
                <a:cs typeface="Cambria Math"/>
              </a:rPr>
              <a:t> </a:t>
            </a:r>
            <a:r>
              <a:rPr dirty="0" smtClean="0" sz="1200" spc="630">
                <a:latin typeface="Cambria Math"/>
                <a:cs typeface="Cambria Math"/>
              </a:rPr>
              <a:t> </a:t>
            </a:r>
            <a:r>
              <a:rPr dirty="0" smtClean="0" sz="1200" spc="75">
                <a:latin typeface="Cambria Math"/>
                <a:cs typeface="Cambria Math"/>
              </a:rPr>
              <a:t> </a:t>
            </a:r>
            <a:r>
              <a:rPr dirty="0" smtClean="0" sz="1200" spc="345">
                <a:latin typeface="Cambria Math"/>
                <a:cs typeface="Cambria Math"/>
              </a:rPr>
              <a:t> </a:t>
            </a:r>
            <a:r>
              <a:rPr dirty="0" smtClean="0" baseline="-16339" sz="1275" spc="270">
                <a:latin typeface="Cambria Math"/>
                <a:cs typeface="Cambria Math"/>
              </a:rPr>
              <a:t> </a:t>
            </a:r>
            <a:r>
              <a:rPr dirty="0" smtClean="0" sz="1200" spc="425">
                <a:latin typeface="Cambria Math"/>
                <a:cs typeface="Cambria Math"/>
              </a:rPr>
              <a:t> </a:t>
            </a:r>
            <a:r>
              <a:rPr dirty="0" smtClean="0" baseline="29411" sz="1275" spc="907">
                <a:latin typeface="Cambria Math"/>
                <a:cs typeface="Cambria Math"/>
              </a:rPr>
              <a:t> </a:t>
            </a:r>
            <a:r>
              <a:rPr dirty="0" smtClean="0" baseline="29411" sz="1275" spc="907">
                <a:latin typeface="Cambria Math"/>
                <a:cs typeface="Cambria Math"/>
              </a:rPr>
              <a:t> </a:t>
            </a:r>
            <a:r>
              <a:rPr dirty="0" smtClean="0" baseline="29411" sz="1275" spc="-67">
                <a:latin typeface="Cambria Math"/>
                <a:cs typeface="Cambria Math"/>
              </a:rPr>
              <a:t> </a:t>
            </a:r>
            <a:r>
              <a:rPr dirty="0" smtClean="0" sz="1200" spc="630">
                <a:latin typeface="Cambria Math"/>
                <a:cs typeface="Cambria Math"/>
              </a:rPr>
              <a:t> </a:t>
            </a:r>
            <a:r>
              <a:rPr dirty="0" smtClean="0" sz="1200" spc="630">
                <a:latin typeface="Cambria Math"/>
                <a:cs typeface="Cambria Math"/>
              </a:rPr>
              <a:t> </a:t>
            </a:r>
            <a:r>
              <a:rPr dirty="0" smtClean="0" sz="1200" spc="320">
                <a:latin typeface="Cambria Math"/>
                <a:cs typeface="Cambria Math"/>
              </a:rPr>
              <a:t> </a:t>
            </a:r>
            <a:r>
              <a:rPr dirty="0" smtClean="0" baseline="-16339" sz="1275" spc="517">
                <a:latin typeface="Cambria Math"/>
                <a:cs typeface="Cambria Math"/>
              </a:rPr>
              <a:t> </a:t>
            </a:r>
            <a:r>
              <a:rPr dirty="0" smtClean="0" sz="1200" spc="425">
                <a:latin typeface="Cambria Math"/>
                <a:cs typeface="Cambria Math"/>
              </a:rPr>
              <a:t> </a:t>
            </a:r>
            <a:r>
              <a:rPr dirty="0" smtClean="0" baseline="29411" sz="1275" spc="914">
                <a:latin typeface="Cambria Math"/>
                <a:cs typeface="Cambria Math"/>
              </a:rPr>
              <a:t> </a:t>
            </a:r>
            <a:r>
              <a:rPr dirty="0" smtClean="0" baseline="29411" sz="1275" spc="644">
                <a:latin typeface="Cambria Math"/>
                <a:cs typeface="Cambria Math"/>
              </a:rPr>
              <a:t> </a:t>
            </a:r>
            <a:r>
              <a:rPr dirty="0" smtClean="0" baseline="29411" sz="1275" spc="450">
                <a:latin typeface="Cambria Math"/>
                <a:cs typeface="Cambria Math"/>
              </a:rPr>
              <a:t> </a:t>
            </a:r>
            <a:r>
              <a:rPr dirty="0" smtClean="0" baseline="29411" sz="1275" spc="450">
                <a:latin typeface="Cambria Math"/>
                <a:cs typeface="Cambria Math"/>
              </a:rPr>
              <a:t> </a:t>
            </a:r>
            <a:r>
              <a:rPr dirty="0" smtClean="0" baseline="29411" sz="1275" spc="-97">
                <a:latin typeface="Cambria Math"/>
                <a:cs typeface="Cambria Math"/>
              </a:rPr>
              <a:t> </a:t>
            </a:r>
            <a:r>
              <a:rPr dirty="0" smtClean="0" sz="1200" spc="630">
                <a:latin typeface="Cambria Math"/>
                <a:cs typeface="Cambria Math"/>
              </a:rPr>
              <a:t> </a:t>
            </a:r>
            <a:r>
              <a:rPr dirty="0" smtClean="0" sz="1200" spc="630">
                <a:latin typeface="Cambria Math"/>
                <a:cs typeface="Cambria Math"/>
              </a:rPr>
              <a:t> </a:t>
            </a:r>
            <a:r>
              <a:rPr dirty="0" smtClean="0" sz="1200" spc="760">
                <a:latin typeface="Cambria Math"/>
                <a:cs typeface="Cambria Math"/>
              </a:rPr>
              <a:t> </a:t>
            </a:r>
            <a:r>
              <a:rPr dirty="0" smtClean="0" sz="1200" spc="-60">
                <a:latin typeface="Cambria Math"/>
                <a:cs typeface="Cambria Math"/>
              </a:rPr>
              <a:t> </a:t>
            </a:r>
            <a:r>
              <a:rPr dirty="0" smtClean="0" sz="1200" spc="345">
                <a:latin typeface="Cambria Math"/>
                <a:cs typeface="Cambria Math"/>
              </a:rPr>
              <a:t> </a:t>
            </a:r>
            <a:r>
              <a:rPr dirty="0" smtClean="0" baseline="-16339" sz="1275" spc="914">
                <a:latin typeface="Cambria Math"/>
                <a:cs typeface="Cambria Math"/>
              </a:rPr>
              <a:t> </a:t>
            </a:r>
            <a:r>
              <a:rPr dirty="0" smtClean="0" baseline="-16339" sz="1275" spc="644">
                <a:latin typeface="Cambria Math"/>
                <a:cs typeface="Cambria Math"/>
              </a:rPr>
              <a:t> </a:t>
            </a:r>
            <a:r>
              <a:rPr dirty="0" smtClean="0" baseline="-16339" sz="1275" spc="517">
                <a:latin typeface="Cambria Math"/>
                <a:cs typeface="Cambria Math"/>
              </a:rPr>
              <a:t> </a:t>
            </a:r>
            <a:r>
              <a:rPr dirty="0" smtClean="0" sz="1200" spc="425">
                <a:latin typeface="Cambria Math"/>
                <a:cs typeface="Cambria Math"/>
              </a:rPr>
              <a:t> </a:t>
            </a:r>
            <a:r>
              <a:rPr dirty="0" smtClean="0" baseline="29411" sz="1275" spc="450">
                <a:latin typeface="Cambria Math"/>
                <a:cs typeface="Cambria Math"/>
              </a:rPr>
              <a:t> </a:t>
            </a:r>
            <a:r>
              <a:rPr dirty="0" smtClean="0" baseline="29411" sz="1275" spc="450">
                <a:latin typeface="Cambria Math"/>
                <a:cs typeface="Cambria Math"/>
              </a:rPr>
              <a:t> </a:t>
            </a:r>
            <a:r>
              <a:rPr dirty="0" smtClean="0" baseline="29411" sz="1275" spc="-82">
                <a:latin typeface="Cambria Math"/>
                <a:cs typeface="Cambria Math"/>
              </a:rPr>
              <a:t> </a:t>
            </a:r>
            <a:r>
              <a:rPr dirty="0" smtClean="0" sz="1200" spc="630">
                <a:latin typeface="Cambria Math"/>
                <a:cs typeface="Cambria Math"/>
              </a:rPr>
              <a:t> </a:t>
            </a:r>
            <a:r>
              <a:rPr dirty="0" smtClean="0" sz="1200" spc="-10">
                <a:latin typeface="Cambria Math"/>
                <a:cs typeface="Cambria Math"/>
              </a:rPr>
              <a:t> </a:t>
            </a:r>
            <a:r>
              <a:rPr dirty="0" smtClean="0" sz="1200" spc="345">
                <a:latin typeface="Cambria Math"/>
                <a:cs typeface="Cambria Math"/>
              </a:rPr>
              <a:t> </a:t>
            </a:r>
            <a:r>
              <a:rPr dirty="0" smtClean="0" baseline="-16339" sz="1275" spc="1005">
                <a:latin typeface="Cambria Math"/>
                <a:cs typeface="Cambria Math"/>
              </a:rPr>
              <a:t> </a:t>
            </a:r>
            <a:r>
              <a:rPr dirty="0" smtClean="0" sz="1200" spc="400">
                <a:latin typeface="Cambria Math"/>
                <a:cs typeface="Cambria Math"/>
              </a:rPr>
              <a:t> </a:t>
            </a:r>
            <a:r>
              <a:rPr dirty="0" smtClean="0" baseline="29411" sz="1275" spc="450">
                <a:latin typeface="Cambria Math"/>
                <a:cs typeface="Cambria Math"/>
              </a:rPr>
              <a:t> </a:t>
            </a:r>
            <a:r>
              <a:rPr dirty="0" smtClean="0" baseline="29411" sz="1275" spc="450">
                <a:latin typeface="Cambria Math"/>
                <a:cs typeface="Cambria Math"/>
              </a:rPr>
              <a:t>    </a:t>
            </a:r>
            <a:r>
              <a:rPr dirty="0" smtClean="0" baseline="29411" sz="1275" spc="-127">
                <a:latin typeface="Cambria Math"/>
                <a:cs typeface="Cambria Math"/>
              </a:rPr>
              <a:t> </a:t>
            </a:r>
            <a:r>
              <a:rPr dirty="0" smtClean="0" sz="1200" spc="-20">
                <a:latin typeface="Cambria Math"/>
                <a:cs typeface="Cambria Math"/>
              </a:rPr>
              <a:t> </a:t>
            </a:r>
            <a:r>
              <a:rPr dirty="0" smtClean="0" sz="1200" spc="-70">
                <a:latin typeface="Cambria Math"/>
                <a:cs typeface="Cambria Math"/>
              </a:rPr>
              <a:t> </a:t>
            </a:r>
            <a:r>
              <a:rPr dirty="0" smtClean="0" sz="1200" spc="-20">
                <a:latin typeface="Cambria Math"/>
                <a:cs typeface="Cambria Math"/>
              </a:rPr>
              <a:t> </a:t>
            </a:r>
            <a:r>
              <a:rPr dirty="0" smtClean="0" sz="1200" spc="-70">
                <a:latin typeface="Cambria Math"/>
                <a:cs typeface="Cambria Math"/>
              </a:rPr>
              <a:t> </a:t>
            </a:r>
            <a:r>
              <a:rPr dirty="0" smtClean="0" sz="1200" spc="-20">
                <a:latin typeface="Cambria Math"/>
                <a:cs typeface="Cambria Math"/>
              </a:rPr>
              <a:t> </a:t>
            </a:r>
            <a:r>
              <a:rPr dirty="0" smtClean="0" sz="1200" spc="-70">
                <a:latin typeface="Cambria Math"/>
                <a:cs typeface="Cambria Math"/>
              </a:rPr>
              <a:t> </a:t>
            </a:r>
            <a:r>
              <a:rPr dirty="0" smtClean="0" sz="1200" spc="235">
                <a:latin typeface="Cambria Math"/>
                <a:cs typeface="Cambria Math"/>
              </a:rPr>
              <a:t> </a:t>
            </a:r>
            <a:r>
              <a:rPr dirty="0" smtClean="0" sz="1200" spc="390">
                <a:latin typeface="Cambria Math"/>
                <a:cs typeface="Cambria Math"/>
              </a:rPr>
              <a:t> </a:t>
            </a:r>
            <a:r>
              <a:rPr dirty="0" smtClean="0" sz="1200" spc="-15">
                <a:latin typeface="Cambria Math"/>
                <a:cs typeface="Cambria Math"/>
              </a:rPr>
              <a:t> </a:t>
            </a:r>
            <a:r>
              <a:rPr dirty="0" smtClean="0" sz="1200" spc="390">
                <a:latin typeface="Cambria Math"/>
                <a:cs typeface="Cambria Math"/>
              </a:rPr>
              <a:t> </a:t>
            </a:r>
            <a:r>
              <a:rPr dirty="0" smtClean="0" sz="1200" spc="229">
                <a:latin typeface="Cambria Math"/>
                <a:cs typeface="Cambria Math"/>
              </a:rPr>
              <a:t> </a:t>
            </a:r>
            <a:endParaRPr sz="1200">
              <a:latin typeface="Cambria Math"/>
              <a:cs typeface="Cambria Math"/>
            </a:endParaRPr>
          </a:p>
          <a:p>
            <a:pPr>
              <a:lnSpc>
                <a:spcPts val="1300"/>
              </a:lnSpc>
              <a:spcBef>
                <a:spcPts val="60"/>
              </a:spcBef>
            </a:pPr>
            <a:endParaRPr sz="1300"/>
          </a:p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here </a:t>
            </a:r>
            <a:r>
              <a:rPr dirty="0" smtClean="0" sz="1400" spc="0" i="1">
                <a:latin typeface="Times New Roman"/>
                <a:cs typeface="Times New Roman"/>
              </a:rPr>
              <a:t>y</a:t>
            </a:r>
            <a:r>
              <a:rPr dirty="0" smtClean="0" sz="1400" spc="-5" i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x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494526" y="5824092"/>
            <a:ext cx="570865" cy="419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235">
                <a:latin typeface="Cambria Math"/>
                <a:cs typeface="Cambria Math"/>
              </a:rPr>
              <a:t> </a:t>
            </a:r>
            <a:r>
              <a:rPr dirty="0" smtClean="0" sz="1200" spc="420">
                <a:latin typeface="Cambria Math"/>
                <a:cs typeface="Cambria Math"/>
              </a:rPr>
              <a:t> </a:t>
            </a:r>
            <a:r>
              <a:rPr dirty="0" smtClean="0" sz="1200" spc="80">
                <a:latin typeface="Cambria Math"/>
                <a:cs typeface="Cambria Math"/>
              </a:rPr>
              <a:t> </a:t>
            </a:r>
            <a:r>
              <a:rPr dirty="0" smtClean="0" sz="1200" spc="630">
                <a:latin typeface="Cambria Math"/>
                <a:cs typeface="Cambria Math"/>
              </a:rPr>
              <a:t> </a:t>
            </a:r>
            <a:r>
              <a:rPr dirty="0" smtClean="0" sz="1200" spc="70">
                <a:latin typeface="Cambria Math"/>
                <a:cs typeface="Cambria Math"/>
              </a:rPr>
              <a:t> </a:t>
            </a:r>
            <a:r>
              <a:rPr dirty="0" smtClean="0" sz="1200" spc="745">
                <a:latin typeface="Cambria Math"/>
                <a:cs typeface="Cambria Math"/>
              </a:rPr>
              <a:t> </a:t>
            </a:r>
            <a:r>
              <a:rPr dirty="0" smtClean="0" sz="1200" spc="229">
                <a:latin typeface="Cambria Math"/>
                <a:cs typeface="Cambria Math"/>
              </a:rPr>
              <a:t> </a:t>
            </a:r>
            <a:endParaRPr sz="1200">
              <a:latin typeface="Cambria Math"/>
              <a:cs typeface="Cambria Math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527426" y="6595236"/>
            <a:ext cx="704088" cy="0"/>
          </a:xfrm>
          <a:custGeom>
            <a:avLst/>
            <a:gdLst/>
            <a:ahLst/>
            <a:cxnLst/>
            <a:rect l="l" t="t" r="r" b="b"/>
            <a:pathLst>
              <a:path w="704088" h="0">
                <a:moveTo>
                  <a:pt x="0" y="0"/>
                </a:moveTo>
                <a:lnTo>
                  <a:pt x="704088" y="0"/>
                </a:lnTo>
              </a:path>
            </a:pathLst>
          </a:custGeom>
          <a:ln w="1650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535940" y="6432169"/>
            <a:ext cx="3647440" cy="2851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ts val="1585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er 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(s)</a:t>
            </a:r>
            <a:r>
              <a:rPr dirty="0" smtClean="0" sz="1800" spc="944">
                <a:latin typeface="Cambria Math"/>
                <a:cs typeface="Cambria Math"/>
              </a:rPr>
              <a:t> </a:t>
            </a:r>
            <a:r>
              <a:rPr dirty="0" smtClean="0" sz="1800" spc="95">
                <a:latin typeface="Cambria Math"/>
                <a:cs typeface="Cambria Math"/>
              </a:rPr>
              <a:t> </a:t>
            </a:r>
            <a:r>
              <a:rPr dirty="0" smtClean="0" baseline="44871" sz="1950" spc="712">
                <a:latin typeface="Cambria Math"/>
                <a:cs typeface="Cambria Math"/>
              </a:rPr>
              <a:t> </a:t>
            </a:r>
            <a:r>
              <a:rPr dirty="0" smtClean="0" baseline="44871" sz="1950" spc="75">
                <a:latin typeface="Cambria Math"/>
                <a:cs typeface="Cambria Math"/>
              </a:rPr>
              <a:t> </a:t>
            </a:r>
            <a:r>
              <a:rPr dirty="0" smtClean="0" baseline="44871" sz="1950" spc="705">
                <a:latin typeface="Cambria Math"/>
                <a:cs typeface="Cambria Math"/>
              </a:rPr>
              <a:t> </a:t>
            </a:r>
            <a:r>
              <a:rPr dirty="0" smtClean="0" baseline="44871" sz="1950" spc="622">
                <a:latin typeface="Cambria Math"/>
                <a:cs typeface="Cambria Math"/>
              </a:rPr>
              <a:t>  </a:t>
            </a:r>
            <a:r>
              <a:rPr dirty="0" smtClean="0" baseline="44871" sz="1950" spc="675">
                <a:latin typeface="Cambria Math"/>
                <a:cs typeface="Cambria Math"/>
              </a:rPr>
              <a:t>  </a:t>
            </a:r>
            <a:r>
              <a:rPr dirty="0" smtClean="0" baseline="44871" sz="1950" spc="735">
                <a:latin typeface="Cambria Math"/>
                <a:cs typeface="Cambria Math"/>
              </a:rPr>
              <a:t> </a:t>
            </a:r>
            <a:r>
              <a:rPr dirty="0" smtClean="0" sz="1800" spc="5">
                <a:latin typeface="Cambria Math"/>
                <a:cs typeface="Cambria Math"/>
              </a:rPr>
              <a:t>|</a:t>
            </a:r>
            <a:endParaRPr sz="1800">
              <a:latin typeface="Cambria Math"/>
              <a:cs typeface="Cambria Math"/>
            </a:endParaRPr>
          </a:p>
          <a:p>
            <a:pPr algn="r" marR="12700">
              <a:lnSpc>
                <a:spcPts val="355"/>
              </a:lnSpc>
            </a:pPr>
            <a:r>
              <a:rPr dirty="0" smtClean="0" sz="700" spc="155">
                <a:latin typeface="Cambria Math"/>
                <a:cs typeface="Cambria Math"/>
              </a:rPr>
              <a:t> </a:t>
            </a:r>
            <a:r>
              <a:rPr dirty="0" smtClean="0" sz="700" spc="175">
                <a:latin typeface="Cambria Math"/>
                <a:cs typeface="Cambria Math"/>
              </a:rPr>
              <a:t> </a:t>
            </a:r>
            <a:r>
              <a:rPr dirty="0" smtClean="0" sz="700" spc="170">
                <a:latin typeface="Cambria Math"/>
                <a:cs typeface="Cambria Math"/>
              </a:rPr>
              <a:t>  </a:t>
            </a:r>
            <a:r>
              <a:rPr dirty="0" smtClean="0" sz="700" spc="15">
                <a:latin typeface="Cambria Math"/>
                <a:cs typeface="Cambria Math"/>
              </a:rPr>
              <a:t> </a:t>
            </a:r>
            <a:r>
              <a:rPr dirty="0" smtClean="0" sz="700" spc="135">
                <a:latin typeface="Cambria Math"/>
                <a:cs typeface="Cambria Math"/>
              </a:rPr>
              <a:t> </a:t>
            </a:r>
            <a:r>
              <a:rPr dirty="0" smtClean="0" sz="700" spc="125">
                <a:latin typeface="Cambria Math"/>
                <a:cs typeface="Cambria Math"/>
              </a:rPr>
              <a:t> </a:t>
            </a:r>
            <a:r>
              <a:rPr dirty="0" smtClean="0" sz="700" spc="60">
                <a:latin typeface="Cambria Math"/>
                <a:cs typeface="Cambria Math"/>
              </a:rPr>
              <a:t>  </a:t>
            </a:r>
            <a:r>
              <a:rPr dirty="0" smtClean="0" sz="700" spc="110">
                <a:latin typeface="Cambria Math"/>
                <a:cs typeface="Cambria Math"/>
              </a:rPr>
              <a:t> </a:t>
            </a:r>
            <a:r>
              <a:rPr dirty="0" smtClean="0" sz="700" spc="105">
                <a:latin typeface="Cambria Math"/>
                <a:cs typeface="Cambria Math"/>
              </a:rPr>
              <a:t> </a:t>
            </a:r>
            <a:r>
              <a:rPr dirty="0" smtClean="0" sz="700" spc="30">
                <a:latin typeface="Cambria Math"/>
                <a:cs typeface="Cambria Math"/>
              </a:rPr>
              <a:t> </a:t>
            </a:r>
            <a:r>
              <a:rPr dirty="0" smtClean="0" sz="700" spc="15">
                <a:latin typeface="Cambria Math"/>
                <a:cs typeface="Cambria Math"/>
              </a:rPr>
              <a:t> </a:t>
            </a:r>
            <a:r>
              <a:rPr dirty="0" smtClean="0" sz="700" spc="150">
                <a:latin typeface="Cambria Math"/>
                <a:cs typeface="Cambria Math"/>
              </a:rPr>
              <a:t> </a:t>
            </a:r>
            <a:r>
              <a:rPr dirty="0" smtClean="0" sz="700" spc="210">
                <a:latin typeface="Cambria Math"/>
                <a:cs typeface="Cambria Math"/>
              </a:rPr>
              <a:t> </a:t>
            </a:r>
            <a:r>
              <a:rPr dirty="0" smtClean="0" sz="700" spc="225">
                <a:latin typeface="Cambria Math"/>
                <a:cs typeface="Cambria Math"/>
              </a:rPr>
              <a:t> </a:t>
            </a:r>
            <a:r>
              <a:rPr dirty="0" smtClean="0" sz="700" spc="225">
                <a:latin typeface="Cambria Math"/>
                <a:cs typeface="Cambria Math"/>
              </a:rPr>
              <a:t> </a:t>
            </a:r>
            <a:r>
              <a:rPr dirty="0" smtClean="0" sz="700" spc="60">
                <a:latin typeface="Cambria Math"/>
                <a:cs typeface="Cambria Math"/>
              </a:rPr>
              <a:t>  </a:t>
            </a:r>
            <a:r>
              <a:rPr dirty="0" smtClean="0" sz="700" spc="160">
                <a:latin typeface="Cambria Math"/>
                <a:cs typeface="Cambria Math"/>
              </a:rPr>
              <a:t>  </a:t>
            </a:r>
            <a:r>
              <a:rPr dirty="0" smtClean="0" sz="700" spc="155">
                <a:latin typeface="Cambria Math"/>
                <a:cs typeface="Cambria Math"/>
              </a:rPr>
              <a:t> </a:t>
            </a:r>
            <a:r>
              <a:rPr dirty="0" smtClean="0" sz="700" spc="140">
                <a:latin typeface="Cambria Math"/>
                <a:cs typeface="Cambria Math"/>
              </a:rPr>
              <a:t> </a:t>
            </a:r>
            <a:endParaRPr sz="7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569591" y="6609968"/>
            <a:ext cx="613410" cy="2095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475">
                <a:latin typeface="Cambria Math"/>
                <a:cs typeface="Cambria Math"/>
              </a:rPr>
              <a:t> </a:t>
            </a:r>
            <a:r>
              <a:rPr dirty="0" smtClean="0" sz="1300" spc="50">
                <a:latin typeface="Cambria Math"/>
                <a:cs typeface="Cambria Math"/>
              </a:rPr>
              <a:t> </a:t>
            </a:r>
            <a:r>
              <a:rPr dirty="0" smtClean="0" sz="1300" spc="415">
                <a:latin typeface="Cambria Math"/>
                <a:cs typeface="Cambria Math"/>
              </a:rPr>
              <a:t>    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078482" y="6970648"/>
            <a:ext cx="1964055" cy="3683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571625" algn="l"/>
              </a:tabLst>
            </a:pPr>
            <a:r>
              <a:rPr dirty="0" smtClean="0" baseline="-41666" sz="2100" spc="-15">
                <a:latin typeface="Times New Roman"/>
                <a:cs typeface="Times New Roman"/>
              </a:rPr>
              <a:t>G</a:t>
            </a:r>
            <a:r>
              <a:rPr dirty="0" smtClean="0" baseline="-41666" sz="2100" spc="0">
                <a:latin typeface="Times New Roman"/>
                <a:cs typeface="Times New Roman"/>
              </a:rPr>
              <a:t>(s</a:t>
            </a:r>
            <a:r>
              <a:rPr dirty="0" smtClean="0" baseline="-41666" sz="2100" spc="-15">
                <a:latin typeface="Times New Roman"/>
                <a:cs typeface="Times New Roman"/>
              </a:rPr>
              <a:t>)</a:t>
            </a:r>
            <a:r>
              <a:rPr dirty="0" smtClean="0" baseline="-32407" sz="2700" spc="1417">
                <a:latin typeface="Cambria Math"/>
                <a:cs typeface="Cambria Math"/>
              </a:rPr>
              <a:t> </a:t>
            </a:r>
            <a:r>
              <a:rPr dirty="0" smtClean="0" baseline="-32407" sz="2700" spc="157">
                <a:latin typeface="Cambria Math"/>
                <a:cs typeface="Cambria Math"/>
              </a:rPr>
              <a:t> </a:t>
            </a:r>
            <a:r>
              <a:rPr dirty="0" smtClean="0" sz="1300" spc="-5" u="heavy">
                <a:latin typeface="Cambria Math"/>
                <a:cs typeface="Cambria Math"/>
              </a:rPr>
              <a:t> </a:t>
            </a:r>
            <a:r>
              <a:rPr dirty="0" smtClean="0" sz="1300" spc="520" u="heavy">
                <a:latin typeface="Cambria Math"/>
                <a:cs typeface="Cambria Math"/>
              </a:rPr>
              <a:t> </a:t>
            </a:r>
            <a:r>
              <a:rPr dirty="0" smtClean="0" sz="1300" spc="25" u="heavy">
                <a:latin typeface="Cambria Math"/>
                <a:cs typeface="Cambria Math"/>
              </a:rPr>
              <a:t> </a:t>
            </a:r>
            <a:r>
              <a:rPr dirty="0" smtClean="0" sz="1300" spc="250" u="heavy">
                <a:latin typeface="Cambria Math"/>
                <a:cs typeface="Cambria Math"/>
              </a:rPr>
              <a:t> </a:t>
            </a:r>
            <a:r>
              <a:rPr dirty="0" smtClean="0" sz="1300" spc="-5" u="heavy">
                <a:latin typeface="Cambria Math"/>
                <a:cs typeface="Cambria Math"/>
              </a:rPr>
              <a:t> </a:t>
            </a:r>
            <a:r>
              <a:rPr dirty="0" smtClean="0" sz="1300" spc="340" u="heavy">
                <a:latin typeface="Cambria Math"/>
                <a:cs typeface="Cambria Math"/>
              </a:rPr>
              <a:t> </a:t>
            </a:r>
            <a:r>
              <a:rPr dirty="0" smtClean="0" sz="1300" spc="25" u="heavy">
                <a:latin typeface="Cambria Math"/>
                <a:cs typeface="Cambria Math"/>
              </a:rPr>
              <a:t> </a:t>
            </a:r>
            <a:r>
              <a:rPr dirty="0" smtClean="0" sz="1300" spc="250" u="heavy">
                <a:latin typeface="Cambria Math"/>
                <a:cs typeface="Cambria Math"/>
              </a:rPr>
              <a:t> </a:t>
            </a:r>
            <a:r>
              <a:rPr dirty="0" smtClean="0" sz="1300" spc="-5" u="heavy">
                <a:latin typeface="Cambria Math"/>
                <a:cs typeface="Cambria Math"/>
              </a:rPr>
              <a:t> </a:t>
            </a:r>
            <a:r>
              <a:rPr dirty="0" smtClean="0" sz="1300" spc="-5">
                <a:latin typeface="Cambria Math"/>
                <a:cs typeface="Cambria Math"/>
              </a:rPr>
              <a:t> </a:t>
            </a:r>
            <a:r>
              <a:rPr dirty="0" smtClean="0" sz="1300" spc="-80">
                <a:latin typeface="Cambria Math"/>
                <a:cs typeface="Cambria Math"/>
              </a:rPr>
              <a:t> </a:t>
            </a:r>
            <a:r>
              <a:rPr dirty="0" smtClean="0" baseline="-32407" sz="2700" spc="1417">
                <a:latin typeface="Cambria Math"/>
                <a:cs typeface="Cambria Math"/>
              </a:rPr>
              <a:t> </a:t>
            </a:r>
            <a:r>
              <a:rPr dirty="0" smtClean="0" baseline="-32407" sz="2700" spc="157">
                <a:latin typeface="Cambria Math"/>
                <a:cs typeface="Cambria Math"/>
              </a:rPr>
              <a:t> </a:t>
            </a:r>
            <a:r>
              <a:rPr dirty="0" smtClean="0" sz="1300" spc="484">
                <a:latin typeface="Cambria Math"/>
                <a:cs typeface="Cambria Math"/>
              </a:rPr>
              <a:t> </a:t>
            </a:r>
            <a:r>
              <a:rPr dirty="0" smtClean="0" baseline="-13227" sz="1575" spc="330">
                <a:latin typeface="Cambria Math"/>
                <a:cs typeface="Cambria Math"/>
              </a:rPr>
              <a:t> </a:t>
            </a:r>
            <a:r>
              <a:rPr dirty="0" smtClean="0" sz="1300" spc="340">
                <a:latin typeface="Cambria Math"/>
                <a:cs typeface="Cambria Math"/>
              </a:rPr>
              <a:t> </a:t>
            </a:r>
            <a:r>
              <a:rPr dirty="0" smtClean="0" sz="1300" spc="340">
                <a:latin typeface="Cambria Math"/>
                <a:cs typeface="Cambria Math"/>
              </a:rPr>
              <a:t>	</a:t>
            </a:r>
            <a:r>
              <a:rPr dirty="0" smtClean="0" sz="1300" spc="655">
                <a:latin typeface="Cambria Math"/>
                <a:cs typeface="Cambria Math"/>
              </a:rPr>
              <a:t> </a:t>
            </a:r>
            <a:r>
              <a:rPr dirty="0" smtClean="0" sz="1300" spc="425">
                <a:latin typeface="Cambria Math"/>
                <a:cs typeface="Cambria Math"/>
              </a:rPr>
              <a:t> </a:t>
            </a:r>
            <a:r>
              <a:rPr dirty="0" smtClean="0" baseline="-13227" sz="1575" spc="675">
                <a:latin typeface="Cambria Math"/>
                <a:cs typeface="Cambria Math"/>
              </a:rPr>
              <a:t> </a:t>
            </a:r>
            <a:r>
              <a:rPr dirty="0" smtClean="0" sz="1300" spc="34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632075" y="7396860"/>
            <a:ext cx="346710" cy="444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509">
                <a:latin typeface="Cambria Math"/>
                <a:cs typeface="Cambria Math"/>
              </a:rPr>
              <a:t> </a:t>
            </a:r>
            <a:r>
              <a:rPr dirty="0" smtClean="0" sz="1300" spc="250">
                <a:latin typeface="Cambria Math"/>
                <a:cs typeface="Cambria Math"/>
              </a:rPr>
              <a:t> </a:t>
            </a:r>
            <a:r>
              <a:rPr dirty="0" smtClean="0" sz="1300" spc="360">
                <a:latin typeface="Cambria Math"/>
                <a:cs typeface="Cambria Math"/>
              </a:rPr>
              <a:t> </a:t>
            </a:r>
            <a:r>
              <a:rPr dirty="0" smtClean="0" sz="1300" spc="25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496183" y="6954139"/>
            <a:ext cx="160655" cy="1720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50" spc="830">
                <a:latin typeface="Cambria Math"/>
                <a:cs typeface="Cambria Math"/>
              </a:rPr>
              <a:t> </a:t>
            </a:r>
            <a:endParaRPr sz="105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022216" y="7087489"/>
            <a:ext cx="1184275" cy="387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091565" algn="l"/>
              </a:tabLst>
            </a:pPr>
            <a:r>
              <a:rPr dirty="0" smtClean="0" sz="1050" spc="819">
                <a:latin typeface="Cambria Math"/>
                <a:cs typeface="Cambria Math"/>
              </a:rPr>
              <a:t> </a:t>
            </a:r>
            <a:r>
              <a:rPr dirty="0" smtClean="0" sz="1050" spc="555">
                <a:latin typeface="Cambria Math"/>
                <a:cs typeface="Cambria Math"/>
              </a:rPr>
              <a:t> </a:t>
            </a:r>
            <a:r>
              <a:rPr dirty="0" smtClean="0" sz="1050" spc="395">
                <a:latin typeface="Cambria Math"/>
                <a:cs typeface="Cambria Math"/>
              </a:rPr>
              <a:t> </a:t>
            </a:r>
            <a:r>
              <a:rPr dirty="0" smtClean="0" sz="1050" spc="395">
                <a:latin typeface="Cambria Math"/>
                <a:cs typeface="Cambria Math"/>
              </a:rPr>
              <a:t>	</a:t>
            </a:r>
            <a:r>
              <a:rPr dirty="0" smtClean="0" sz="1050" spc="395">
                <a:latin typeface="Cambria Math"/>
                <a:cs typeface="Cambria Math"/>
              </a:rPr>
              <a:t> </a:t>
            </a:r>
            <a:endParaRPr sz="105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342257" y="7148448"/>
            <a:ext cx="1218565" cy="717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650">
                <a:latin typeface="Cambria Math"/>
                <a:cs typeface="Cambria Math"/>
              </a:rPr>
              <a:t> </a:t>
            </a:r>
            <a:r>
              <a:rPr dirty="0" smtClean="0" sz="1300" spc="825">
                <a:latin typeface="Cambria Math"/>
                <a:cs typeface="Cambria Math"/>
              </a:rPr>
              <a:t> </a:t>
            </a:r>
            <a:r>
              <a:rPr dirty="0" smtClean="0" sz="1300" spc="425">
                <a:latin typeface="Cambria Math"/>
                <a:cs typeface="Cambria Math"/>
              </a:rPr>
              <a:t> </a:t>
            </a:r>
            <a:r>
              <a:rPr dirty="0" smtClean="0" baseline="-13227" sz="1575" spc="1230">
                <a:latin typeface="Cambria Math"/>
                <a:cs typeface="Cambria Math"/>
              </a:rPr>
              <a:t> </a:t>
            </a:r>
            <a:r>
              <a:rPr dirty="0" smtClean="0" baseline="-13227" sz="1575" spc="832">
                <a:latin typeface="Cambria Math"/>
                <a:cs typeface="Cambria Math"/>
              </a:rPr>
              <a:t> </a:t>
            </a:r>
            <a:r>
              <a:rPr dirty="0" smtClean="0" baseline="-13227" sz="1575" spc="644">
                <a:latin typeface="Cambria Math"/>
                <a:cs typeface="Cambria Math"/>
              </a:rPr>
              <a:t> </a:t>
            </a:r>
            <a:r>
              <a:rPr dirty="0" smtClean="0" sz="1300" spc="340">
                <a:latin typeface="Cambria Math"/>
                <a:cs typeface="Cambria Math"/>
              </a:rPr>
              <a:t> </a:t>
            </a:r>
            <a:r>
              <a:rPr dirty="0" smtClean="0" sz="1300" spc="340">
                <a:latin typeface="Cambria Math"/>
                <a:cs typeface="Cambria Math"/>
              </a:rPr>
              <a:t>  </a:t>
            </a:r>
            <a:r>
              <a:rPr dirty="0" smtClean="0" sz="1300" spc="-130">
                <a:latin typeface="Cambria Math"/>
                <a:cs typeface="Cambria Math"/>
              </a:rPr>
              <a:t> </a:t>
            </a:r>
            <a:r>
              <a:rPr dirty="0" smtClean="0" sz="1300" spc="650">
                <a:latin typeface="Cambria Math"/>
                <a:cs typeface="Cambria Math"/>
              </a:rPr>
              <a:t> </a:t>
            </a:r>
            <a:r>
              <a:rPr dirty="0" smtClean="0" sz="1300" spc="425">
                <a:latin typeface="Cambria Math"/>
                <a:cs typeface="Cambria Math"/>
              </a:rPr>
              <a:t> </a:t>
            </a:r>
            <a:r>
              <a:rPr dirty="0" smtClean="0" baseline="-13227" sz="1575" spc="1245">
                <a:latin typeface="Cambria Math"/>
                <a:cs typeface="Cambria Math"/>
              </a:rPr>
              <a:t> </a:t>
            </a:r>
            <a:endParaRPr baseline="-13227" sz="1575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314827" y="7396860"/>
            <a:ext cx="2184400" cy="717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509">
                <a:latin typeface="Cambria Math"/>
                <a:cs typeface="Cambria Math"/>
              </a:rPr>
              <a:t> </a:t>
            </a:r>
            <a:r>
              <a:rPr dirty="0" smtClean="0" baseline="-13227" sz="1575" spc="330">
                <a:latin typeface="Cambria Math"/>
                <a:cs typeface="Cambria Math"/>
              </a:rPr>
              <a:t> </a:t>
            </a:r>
            <a:r>
              <a:rPr dirty="0" smtClean="0" sz="1300" spc="380">
                <a:latin typeface="Cambria Math"/>
                <a:cs typeface="Cambria Math"/>
              </a:rPr>
              <a:t> </a:t>
            </a:r>
            <a:r>
              <a:rPr dirty="0" smtClean="0" baseline="21164" sz="1575" spc="855">
                <a:latin typeface="Cambria Math"/>
                <a:cs typeface="Cambria Math"/>
              </a:rPr>
              <a:t> </a:t>
            </a:r>
            <a:r>
              <a:rPr dirty="0" smtClean="0" sz="1300" spc="655">
                <a:latin typeface="Cambria Math"/>
                <a:cs typeface="Cambria Math"/>
              </a:rPr>
              <a:t> </a:t>
            </a:r>
            <a:r>
              <a:rPr dirty="0" smtClean="0" sz="1300" spc="509">
                <a:latin typeface="Cambria Math"/>
                <a:cs typeface="Cambria Math"/>
              </a:rPr>
              <a:t> </a:t>
            </a:r>
            <a:r>
              <a:rPr dirty="0" smtClean="0" baseline="-13227" sz="1575" spc="675">
                <a:latin typeface="Cambria Math"/>
                <a:cs typeface="Cambria Math"/>
              </a:rPr>
              <a:t> </a:t>
            </a:r>
            <a:r>
              <a:rPr dirty="0" smtClean="0" sz="1300" spc="380">
                <a:latin typeface="Cambria Math"/>
                <a:cs typeface="Cambria Math"/>
              </a:rPr>
              <a:t> </a:t>
            </a:r>
            <a:r>
              <a:rPr dirty="0" smtClean="0" baseline="21164" sz="1575" spc="765">
                <a:latin typeface="Cambria Math"/>
                <a:cs typeface="Cambria Math"/>
              </a:rPr>
              <a:t> </a:t>
            </a:r>
            <a:r>
              <a:rPr dirty="0" smtClean="0" baseline="21164" sz="1575" spc="832">
                <a:latin typeface="Cambria Math"/>
                <a:cs typeface="Cambria Math"/>
              </a:rPr>
              <a:t> </a:t>
            </a:r>
            <a:r>
              <a:rPr dirty="0" smtClean="0" baseline="21164" sz="1575" spc="675">
                <a:latin typeface="Cambria Math"/>
                <a:cs typeface="Cambria Math"/>
              </a:rPr>
              <a:t> </a:t>
            </a:r>
            <a:r>
              <a:rPr dirty="0" smtClean="0" sz="1300" spc="650">
                <a:latin typeface="Cambria Math"/>
                <a:cs typeface="Cambria Math"/>
              </a:rPr>
              <a:t> </a:t>
            </a:r>
            <a:r>
              <a:rPr dirty="0" smtClean="0" sz="1300" spc="825">
                <a:latin typeface="Cambria Math"/>
                <a:cs typeface="Cambria Math"/>
              </a:rPr>
              <a:t> </a:t>
            </a:r>
            <a:r>
              <a:rPr dirty="0" smtClean="0" sz="1300" spc="509">
                <a:latin typeface="Cambria Math"/>
                <a:cs typeface="Cambria Math"/>
              </a:rPr>
              <a:t> </a:t>
            </a:r>
            <a:r>
              <a:rPr dirty="0" smtClean="0" baseline="-13227" sz="1575" spc="765">
                <a:latin typeface="Cambria Math"/>
                <a:cs typeface="Cambria Math"/>
              </a:rPr>
              <a:t> </a:t>
            </a:r>
            <a:r>
              <a:rPr dirty="0" smtClean="0" baseline="-13227" sz="1575" spc="817">
                <a:latin typeface="Cambria Math"/>
                <a:cs typeface="Cambria Math"/>
              </a:rPr>
              <a:t> </a:t>
            </a:r>
            <a:r>
              <a:rPr dirty="0" smtClean="0" baseline="-13227" sz="1575" spc="675">
                <a:latin typeface="Cambria Math"/>
                <a:cs typeface="Cambria Math"/>
              </a:rPr>
              <a:t> </a:t>
            </a:r>
            <a:r>
              <a:rPr dirty="0" smtClean="0" sz="1300" spc="380">
                <a:latin typeface="Cambria Math"/>
                <a:cs typeface="Cambria Math"/>
              </a:rPr>
              <a:t> </a:t>
            </a:r>
            <a:r>
              <a:rPr dirty="0" smtClean="0" baseline="21164" sz="1575" spc="675">
                <a:latin typeface="Cambria Math"/>
                <a:cs typeface="Cambria Math"/>
              </a:rPr>
              <a:t> </a:t>
            </a:r>
            <a:r>
              <a:rPr dirty="0" smtClean="0" sz="1300" spc="655">
                <a:latin typeface="Cambria Math"/>
                <a:cs typeface="Cambria Math"/>
              </a:rPr>
              <a:t> </a:t>
            </a:r>
            <a:r>
              <a:rPr dirty="0" smtClean="0" sz="1300" spc="509">
                <a:latin typeface="Cambria Math"/>
                <a:cs typeface="Cambria Math"/>
              </a:rPr>
              <a:t> </a:t>
            </a:r>
            <a:r>
              <a:rPr dirty="0" smtClean="0" baseline="-13227" sz="1575" spc="772">
                <a:latin typeface="Cambria Math"/>
                <a:cs typeface="Cambria Math"/>
              </a:rPr>
              <a:t> </a:t>
            </a:r>
            <a:endParaRPr baseline="-13227" sz="1575">
              <a:latin typeface="Cambria Math"/>
              <a:cs typeface="Cambria Math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3266566" y="7217029"/>
            <a:ext cx="2286635" cy="0"/>
          </a:xfrm>
          <a:custGeom>
            <a:avLst/>
            <a:gdLst/>
            <a:ahLst/>
            <a:cxnLst/>
            <a:rect l="l" t="t" r="r" b="b"/>
            <a:pathLst>
              <a:path w="2286635" h="0">
                <a:moveTo>
                  <a:pt x="0" y="0"/>
                </a:moveTo>
                <a:lnTo>
                  <a:pt x="2286635" y="0"/>
                </a:lnTo>
              </a:path>
            </a:pathLst>
          </a:custGeom>
          <a:ln w="1650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535940" y="7627366"/>
            <a:ext cx="6701790" cy="4184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ts val="1620"/>
              </a:lnSpc>
            </a:pPr>
            <a:r>
              <a:rPr dirty="0" smtClean="0" sz="1600" spc="-10" b="1">
                <a:latin typeface="Times New Roman"/>
                <a:cs typeface="Times New Roman"/>
              </a:rPr>
              <a:t>Bl</a:t>
            </a:r>
            <a:r>
              <a:rPr dirty="0" smtClean="0" sz="1600" spc="-5" b="1">
                <a:latin typeface="Times New Roman"/>
                <a:cs typeface="Times New Roman"/>
              </a:rPr>
              <a:t>o</a:t>
            </a:r>
            <a:r>
              <a:rPr dirty="0" smtClean="0" sz="1600" spc="-10" b="1">
                <a:latin typeface="Times New Roman"/>
                <a:cs typeface="Times New Roman"/>
              </a:rPr>
              <a:t>ck</a:t>
            </a:r>
            <a:r>
              <a:rPr dirty="0" smtClean="0" sz="1600" spc="-10" b="1">
                <a:latin typeface="Times New Roman"/>
                <a:cs typeface="Times New Roman"/>
              </a:rPr>
              <a:t> </a:t>
            </a:r>
            <a:r>
              <a:rPr dirty="0" smtClean="0" sz="1600" spc="10" b="1">
                <a:latin typeface="Times New Roman"/>
                <a:cs typeface="Times New Roman"/>
              </a:rPr>
              <a:t> </a:t>
            </a:r>
            <a:r>
              <a:rPr dirty="0" smtClean="0" sz="1600" spc="-10" b="1">
                <a:latin typeface="Times New Roman"/>
                <a:cs typeface="Times New Roman"/>
              </a:rPr>
              <a:t>Diagr</a:t>
            </a:r>
            <a:r>
              <a:rPr dirty="0" smtClean="0" sz="1600" spc="5" b="1">
                <a:latin typeface="Times New Roman"/>
                <a:cs typeface="Times New Roman"/>
              </a:rPr>
              <a:t>a</a:t>
            </a:r>
            <a:r>
              <a:rPr dirty="0" smtClean="0" sz="1600" spc="-40" b="1">
                <a:latin typeface="Times New Roman"/>
                <a:cs typeface="Times New Roman"/>
              </a:rPr>
              <a:t>m</a:t>
            </a:r>
            <a:r>
              <a:rPr dirty="0" smtClean="0" sz="1600" spc="10" b="1">
                <a:latin typeface="Times New Roman"/>
                <a:cs typeface="Times New Roman"/>
              </a:rPr>
              <a:t>s</a:t>
            </a:r>
            <a:r>
              <a:rPr dirty="0" smtClean="0" sz="1600" spc="-10" b="1">
                <a:latin typeface="Times New Roman"/>
                <a:cs typeface="Times New Roman"/>
              </a:rPr>
              <a:t>:</a:t>
            </a:r>
            <a:r>
              <a:rPr dirty="0" smtClean="0" sz="1600" spc="-10" b="1">
                <a:latin typeface="Times New Roman"/>
                <a:cs typeface="Times New Roman"/>
              </a:rPr>
              <a:t> </a:t>
            </a:r>
            <a:r>
              <a:rPr dirty="0" smtClean="0" sz="1600" spc="-100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k 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am 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stem 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 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 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f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each co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low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als.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968754" y="8330692"/>
            <a:ext cx="165100" cy="1727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50" spc="-10">
                <a:latin typeface="Times New Roman"/>
                <a:cs typeface="Times New Roman"/>
              </a:rPr>
              <a:t>i/p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298063" y="8330692"/>
            <a:ext cx="1315720" cy="1727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50">
                <a:latin typeface="Times New Roman"/>
                <a:cs typeface="Times New Roman"/>
              </a:rPr>
              <a:t>Tran</a:t>
            </a:r>
            <a:r>
              <a:rPr dirty="0" smtClean="0" sz="1050" spc="-5">
                <a:latin typeface="Times New Roman"/>
                <a:cs typeface="Times New Roman"/>
              </a:rPr>
              <a:t>s</a:t>
            </a:r>
            <a:r>
              <a:rPr dirty="0" smtClean="0" sz="1050" spc="-5">
                <a:latin typeface="Times New Roman"/>
                <a:cs typeface="Times New Roman"/>
              </a:rPr>
              <a:t>f</a:t>
            </a:r>
            <a:r>
              <a:rPr dirty="0" smtClean="0" sz="1050" spc="0">
                <a:latin typeface="Times New Roman"/>
                <a:cs typeface="Times New Roman"/>
              </a:rPr>
              <a:t>er</a:t>
            </a:r>
            <a:r>
              <a:rPr dirty="0" smtClean="0" sz="1050" spc="-5">
                <a:latin typeface="Times New Roman"/>
                <a:cs typeface="Times New Roman"/>
              </a:rPr>
              <a:t> </a:t>
            </a:r>
            <a:r>
              <a:rPr dirty="0" smtClean="0" sz="1050" spc="-5">
                <a:latin typeface="Times New Roman"/>
                <a:cs typeface="Times New Roman"/>
              </a:rPr>
              <a:t>f</a:t>
            </a:r>
            <a:r>
              <a:rPr dirty="0" smtClean="0" sz="1050" spc="-15">
                <a:latin typeface="Times New Roman"/>
                <a:cs typeface="Times New Roman"/>
              </a:rPr>
              <a:t>u</a:t>
            </a:r>
            <a:r>
              <a:rPr dirty="0" smtClean="0" sz="1050" spc="0">
                <a:latin typeface="Times New Roman"/>
                <a:cs typeface="Times New Roman"/>
              </a:rPr>
              <a:t>nc</a:t>
            </a:r>
            <a:r>
              <a:rPr dirty="0" smtClean="0" sz="1050" spc="-10">
                <a:latin typeface="Times New Roman"/>
                <a:cs typeface="Times New Roman"/>
              </a:rPr>
              <a:t>t</a:t>
            </a:r>
            <a:r>
              <a:rPr dirty="0" smtClean="0" sz="1050" spc="-10">
                <a:latin typeface="Times New Roman"/>
                <a:cs typeface="Times New Roman"/>
              </a:rPr>
              <a:t>i</a:t>
            </a:r>
            <a:r>
              <a:rPr dirty="0" smtClean="0" sz="1050" spc="0">
                <a:latin typeface="Times New Roman"/>
                <a:cs typeface="Times New Roman"/>
              </a:rPr>
              <a:t>on </a:t>
            </a:r>
            <a:r>
              <a:rPr dirty="0" smtClean="0" sz="1050" spc="-5">
                <a:latin typeface="Times New Roman"/>
                <a:cs typeface="Times New Roman"/>
              </a:rPr>
              <a:t>(</a:t>
            </a:r>
            <a:r>
              <a:rPr dirty="0" smtClean="0" sz="1050" spc="0">
                <a:latin typeface="Times New Roman"/>
                <a:cs typeface="Times New Roman"/>
              </a:rPr>
              <a:t>G</a:t>
            </a:r>
            <a:r>
              <a:rPr dirty="0" smtClean="0" sz="1050" spc="-5">
                <a:latin typeface="Times New Roman"/>
                <a:cs typeface="Times New Roman"/>
              </a:rPr>
              <a:t>(</a:t>
            </a:r>
            <a:r>
              <a:rPr dirty="0" smtClean="0" sz="1050" spc="0">
                <a:latin typeface="Times New Roman"/>
                <a:cs typeface="Times New Roman"/>
              </a:rPr>
              <a:t>s</a:t>
            </a:r>
            <a:r>
              <a:rPr dirty="0" smtClean="0" sz="1050" spc="-10">
                <a:latin typeface="Times New Roman"/>
                <a:cs typeface="Times New Roman"/>
              </a:rPr>
              <a:t>)</a:t>
            </a:r>
            <a:r>
              <a:rPr dirty="0" smtClean="0" sz="1050" spc="0">
                <a:latin typeface="Times New Roman"/>
                <a:cs typeface="Times New Roman"/>
              </a:rPr>
              <a:t>)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676138" y="8330692"/>
            <a:ext cx="196215" cy="1727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50">
                <a:latin typeface="Times New Roman"/>
                <a:cs typeface="Times New Roman"/>
              </a:rPr>
              <a:t>o</a:t>
            </a:r>
            <a:r>
              <a:rPr dirty="0" smtClean="0" sz="1050" spc="-10">
                <a:latin typeface="Times New Roman"/>
                <a:cs typeface="Times New Roman"/>
              </a:rPr>
              <a:t>/</a:t>
            </a:r>
            <a:r>
              <a:rPr dirty="0" smtClean="0" sz="1050" spc="0">
                <a:latin typeface="Times New Roman"/>
                <a:cs typeface="Times New Roman"/>
              </a:rPr>
              <a:t>p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760091" y="8889186"/>
            <a:ext cx="2250440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ig(2.1)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Elem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f a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bl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k di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1883410" y="883919"/>
            <a:ext cx="3919219" cy="273684"/>
          </a:xfrm>
          <a:custGeom>
            <a:avLst/>
            <a:gdLst/>
            <a:ahLst/>
            <a:cxnLst/>
            <a:rect l="l" t="t" r="r" b="b"/>
            <a:pathLst>
              <a:path w="3919219" h="273684">
                <a:moveTo>
                  <a:pt x="0" y="0"/>
                </a:moveTo>
                <a:lnTo>
                  <a:pt x="1347215" y="0"/>
                </a:lnTo>
                <a:lnTo>
                  <a:pt x="1367713" y="158"/>
                </a:lnTo>
                <a:lnTo>
                  <a:pt x="1421517" y="2328"/>
                </a:lnTo>
                <a:lnTo>
                  <a:pt x="1464978" y="8240"/>
                </a:lnTo>
                <a:lnTo>
                  <a:pt x="1468947" y="10090"/>
                </a:lnTo>
                <a:lnTo>
                  <a:pt x="1467495" y="12336"/>
                </a:lnTo>
                <a:lnTo>
                  <a:pt x="1417352" y="20700"/>
                </a:lnTo>
                <a:lnTo>
                  <a:pt x="1362900" y="22765"/>
                </a:lnTo>
                <a:lnTo>
                  <a:pt x="1102233" y="22859"/>
                </a:lnTo>
                <a:lnTo>
                  <a:pt x="1081748" y="23018"/>
                </a:lnTo>
                <a:lnTo>
                  <a:pt x="1027963" y="25184"/>
                </a:lnTo>
                <a:lnTo>
                  <a:pt x="984546" y="31045"/>
                </a:lnTo>
                <a:lnTo>
                  <a:pt x="980604" y="32868"/>
                </a:lnTo>
                <a:lnTo>
                  <a:pt x="982067" y="35135"/>
                </a:lnTo>
                <a:lnTo>
                  <a:pt x="1032310" y="43478"/>
                </a:lnTo>
                <a:lnTo>
                  <a:pt x="1086801" y="45502"/>
                </a:lnTo>
                <a:lnTo>
                  <a:pt x="2816987" y="45593"/>
                </a:lnTo>
                <a:lnTo>
                  <a:pt x="2837469" y="45434"/>
                </a:lnTo>
                <a:lnTo>
                  <a:pt x="2891250" y="43260"/>
                </a:lnTo>
                <a:lnTo>
                  <a:pt x="2934669" y="37337"/>
                </a:lnTo>
                <a:lnTo>
                  <a:pt x="2938613" y="35484"/>
                </a:lnTo>
                <a:lnTo>
                  <a:pt x="2937150" y="33244"/>
                </a:lnTo>
                <a:lnTo>
                  <a:pt x="2886902" y="24968"/>
                </a:lnTo>
                <a:lnTo>
                  <a:pt x="2832406" y="22949"/>
                </a:lnTo>
                <a:lnTo>
                  <a:pt x="2572004" y="22859"/>
                </a:lnTo>
                <a:lnTo>
                  <a:pt x="2551490" y="22697"/>
                </a:lnTo>
                <a:lnTo>
                  <a:pt x="2497685" y="20489"/>
                </a:lnTo>
                <a:lnTo>
                  <a:pt x="2454312" y="14559"/>
                </a:lnTo>
                <a:lnTo>
                  <a:pt x="2450376" y="12728"/>
                </a:lnTo>
                <a:lnTo>
                  <a:pt x="2451835" y="10459"/>
                </a:lnTo>
                <a:lnTo>
                  <a:pt x="2502025" y="2114"/>
                </a:lnTo>
                <a:lnTo>
                  <a:pt x="2556546" y="90"/>
                </a:lnTo>
                <a:lnTo>
                  <a:pt x="3919219" y="0"/>
                </a:lnTo>
                <a:lnTo>
                  <a:pt x="3429380" y="114046"/>
                </a:lnTo>
                <a:lnTo>
                  <a:pt x="3919219" y="228091"/>
                </a:lnTo>
                <a:lnTo>
                  <a:pt x="2939415" y="228091"/>
                </a:lnTo>
                <a:lnTo>
                  <a:pt x="2939415" y="262254"/>
                </a:lnTo>
                <a:lnTo>
                  <a:pt x="2937705" y="264177"/>
                </a:lnTo>
                <a:lnTo>
                  <a:pt x="2886239" y="271690"/>
                </a:lnTo>
                <a:lnTo>
                  <a:pt x="2831059" y="273610"/>
                </a:lnTo>
                <a:lnTo>
                  <a:pt x="1102233" y="273684"/>
                </a:lnTo>
                <a:lnTo>
                  <a:pt x="1081750" y="273526"/>
                </a:lnTo>
                <a:lnTo>
                  <a:pt x="1027969" y="271352"/>
                </a:lnTo>
                <a:lnTo>
                  <a:pt x="984550" y="265429"/>
                </a:lnTo>
                <a:lnTo>
                  <a:pt x="979804" y="228091"/>
                </a:lnTo>
                <a:lnTo>
                  <a:pt x="0" y="228091"/>
                </a:lnTo>
                <a:lnTo>
                  <a:pt x="489965" y="114046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3340480" y="912431"/>
            <a:ext cx="25400" cy="0"/>
          </a:xfrm>
          <a:custGeom>
            <a:avLst/>
            <a:gdLst/>
            <a:ahLst/>
            <a:cxnLst/>
            <a:rect l="l" t="t" r="r" b="b"/>
            <a:pathLst>
              <a:path w="25400" h="0">
                <a:moveTo>
                  <a:pt x="0" y="0"/>
                </a:moveTo>
                <a:lnTo>
                  <a:pt x="25400" y="0"/>
                </a:lnTo>
              </a:path>
            </a:pathLst>
          </a:custGeom>
          <a:ln w="3416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4320285" y="912431"/>
            <a:ext cx="25400" cy="0"/>
          </a:xfrm>
          <a:custGeom>
            <a:avLst/>
            <a:gdLst/>
            <a:ahLst/>
            <a:cxnLst/>
            <a:rect l="l" t="t" r="r" b="b"/>
            <a:pathLst>
              <a:path w="25400" h="0">
                <a:moveTo>
                  <a:pt x="0" y="0"/>
                </a:moveTo>
                <a:lnTo>
                  <a:pt x="25400" y="0"/>
                </a:lnTo>
              </a:path>
            </a:pathLst>
          </a:custGeom>
          <a:ln w="3416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2863214" y="918083"/>
            <a:ext cx="0" cy="193928"/>
          </a:xfrm>
          <a:custGeom>
            <a:avLst/>
            <a:gdLst/>
            <a:ahLst/>
            <a:cxnLst/>
            <a:rect l="l" t="t" r="r" b="b"/>
            <a:pathLst>
              <a:path w="0" h="193928">
                <a:moveTo>
                  <a:pt x="0" y="193928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4822825" y="918083"/>
            <a:ext cx="0" cy="193928"/>
          </a:xfrm>
          <a:custGeom>
            <a:avLst/>
            <a:gdLst/>
            <a:ahLst/>
            <a:cxnLst/>
            <a:rect l="l" t="t" r="r" b="b"/>
            <a:pathLst>
              <a:path w="0" h="193928">
                <a:moveTo>
                  <a:pt x="0" y="0"/>
                </a:moveTo>
                <a:lnTo>
                  <a:pt x="0" y="193928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3205479" y="8165465"/>
            <a:ext cx="1572259" cy="499745"/>
          </a:xfrm>
          <a:custGeom>
            <a:avLst/>
            <a:gdLst/>
            <a:ahLst/>
            <a:cxnLst/>
            <a:rect l="l" t="t" r="r" b="b"/>
            <a:pathLst>
              <a:path w="1572259" h="499745">
                <a:moveTo>
                  <a:pt x="0" y="499744"/>
                </a:moveTo>
                <a:lnTo>
                  <a:pt x="1572259" y="499744"/>
                </a:lnTo>
                <a:lnTo>
                  <a:pt x="1572259" y="0"/>
                </a:lnTo>
                <a:lnTo>
                  <a:pt x="0" y="0"/>
                </a:lnTo>
                <a:lnTo>
                  <a:pt x="0" y="499744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2145664" y="8296656"/>
            <a:ext cx="1060450" cy="110617"/>
          </a:xfrm>
          <a:custGeom>
            <a:avLst/>
            <a:gdLst/>
            <a:ahLst/>
            <a:cxnLst/>
            <a:rect l="l" t="t" r="r" b="b"/>
            <a:pathLst>
              <a:path w="1060450" h="110617">
                <a:moveTo>
                  <a:pt x="1022785" y="55308"/>
                </a:moveTo>
                <a:lnTo>
                  <a:pt x="960628" y="91567"/>
                </a:lnTo>
                <a:lnTo>
                  <a:pt x="956056" y="94107"/>
                </a:lnTo>
                <a:lnTo>
                  <a:pt x="954532" y="99949"/>
                </a:lnTo>
                <a:lnTo>
                  <a:pt x="959866" y="109093"/>
                </a:lnTo>
                <a:lnTo>
                  <a:pt x="965581" y="110617"/>
                </a:lnTo>
                <a:lnTo>
                  <a:pt x="1044130" y="64770"/>
                </a:lnTo>
                <a:lnTo>
                  <a:pt x="1041654" y="64770"/>
                </a:lnTo>
                <a:lnTo>
                  <a:pt x="1041654" y="63500"/>
                </a:lnTo>
                <a:lnTo>
                  <a:pt x="1036828" y="63500"/>
                </a:lnTo>
                <a:lnTo>
                  <a:pt x="1022785" y="55308"/>
                </a:lnTo>
                <a:close/>
              </a:path>
              <a:path w="1060450" h="110617">
                <a:moveTo>
                  <a:pt x="1006348" y="45720"/>
                </a:moveTo>
                <a:lnTo>
                  <a:pt x="0" y="45720"/>
                </a:lnTo>
                <a:lnTo>
                  <a:pt x="0" y="64770"/>
                </a:lnTo>
                <a:lnTo>
                  <a:pt x="1006565" y="64770"/>
                </a:lnTo>
                <a:lnTo>
                  <a:pt x="1022785" y="55308"/>
                </a:lnTo>
                <a:lnTo>
                  <a:pt x="1006348" y="45720"/>
                </a:lnTo>
                <a:close/>
              </a:path>
              <a:path w="1060450" h="110617">
                <a:moveTo>
                  <a:pt x="1044091" y="45720"/>
                </a:moveTo>
                <a:lnTo>
                  <a:pt x="1041654" y="45720"/>
                </a:lnTo>
                <a:lnTo>
                  <a:pt x="1041654" y="64770"/>
                </a:lnTo>
                <a:lnTo>
                  <a:pt x="1044130" y="64770"/>
                </a:lnTo>
                <a:lnTo>
                  <a:pt x="1060450" y="55245"/>
                </a:lnTo>
                <a:lnTo>
                  <a:pt x="1044091" y="45720"/>
                </a:lnTo>
                <a:close/>
              </a:path>
              <a:path w="1060450" h="110617">
                <a:moveTo>
                  <a:pt x="1036828" y="47117"/>
                </a:moveTo>
                <a:lnTo>
                  <a:pt x="1022785" y="55308"/>
                </a:lnTo>
                <a:lnTo>
                  <a:pt x="1036828" y="63500"/>
                </a:lnTo>
                <a:lnTo>
                  <a:pt x="1036828" y="47117"/>
                </a:lnTo>
                <a:close/>
              </a:path>
              <a:path w="1060450" h="110617">
                <a:moveTo>
                  <a:pt x="1041654" y="47117"/>
                </a:moveTo>
                <a:lnTo>
                  <a:pt x="1036828" y="47117"/>
                </a:lnTo>
                <a:lnTo>
                  <a:pt x="1036828" y="63500"/>
                </a:lnTo>
                <a:lnTo>
                  <a:pt x="1041654" y="63500"/>
                </a:lnTo>
                <a:lnTo>
                  <a:pt x="1041654" y="47117"/>
                </a:lnTo>
                <a:close/>
              </a:path>
              <a:path w="1060450" h="110617">
                <a:moveTo>
                  <a:pt x="965581" y="0"/>
                </a:moveTo>
                <a:lnTo>
                  <a:pt x="959866" y="1524"/>
                </a:lnTo>
                <a:lnTo>
                  <a:pt x="957199" y="6096"/>
                </a:lnTo>
                <a:lnTo>
                  <a:pt x="954532" y="10541"/>
                </a:lnTo>
                <a:lnTo>
                  <a:pt x="956056" y="16383"/>
                </a:lnTo>
                <a:lnTo>
                  <a:pt x="1022785" y="55308"/>
                </a:lnTo>
                <a:lnTo>
                  <a:pt x="1036828" y="47117"/>
                </a:lnTo>
                <a:lnTo>
                  <a:pt x="1041654" y="47117"/>
                </a:lnTo>
                <a:lnTo>
                  <a:pt x="1041654" y="45720"/>
                </a:lnTo>
                <a:lnTo>
                  <a:pt x="1044091" y="45720"/>
                </a:lnTo>
                <a:lnTo>
                  <a:pt x="96558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4776470" y="8284082"/>
            <a:ext cx="1060450" cy="110743"/>
          </a:xfrm>
          <a:custGeom>
            <a:avLst/>
            <a:gdLst/>
            <a:ahLst/>
            <a:cxnLst/>
            <a:rect l="l" t="t" r="r" b="b"/>
            <a:pathLst>
              <a:path w="1060450" h="110744">
                <a:moveTo>
                  <a:pt x="1022676" y="55372"/>
                </a:moveTo>
                <a:lnTo>
                  <a:pt x="956055" y="94234"/>
                </a:lnTo>
                <a:lnTo>
                  <a:pt x="954531" y="100076"/>
                </a:lnTo>
                <a:lnTo>
                  <a:pt x="957199" y="104648"/>
                </a:lnTo>
                <a:lnTo>
                  <a:pt x="959865" y="109093"/>
                </a:lnTo>
                <a:lnTo>
                  <a:pt x="965580" y="110744"/>
                </a:lnTo>
                <a:lnTo>
                  <a:pt x="1044130" y="64897"/>
                </a:lnTo>
                <a:lnTo>
                  <a:pt x="1041526" y="64897"/>
                </a:lnTo>
                <a:lnTo>
                  <a:pt x="1041526" y="63627"/>
                </a:lnTo>
                <a:lnTo>
                  <a:pt x="1036827" y="63627"/>
                </a:lnTo>
                <a:lnTo>
                  <a:pt x="1022676" y="55372"/>
                </a:lnTo>
                <a:close/>
              </a:path>
              <a:path w="1060450" h="110744">
                <a:moveTo>
                  <a:pt x="1006347" y="45847"/>
                </a:moveTo>
                <a:lnTo>
                  <a:pt x="0" y="45847"/>
                </a:lnTo>
                <a:lnTo>
                  <a:pt x="0" y="64897"/>
                </a:lnTo>
                <a:lnTo>
                  <a:pt x="1006347" y="64897"/>
                </a:lnTo>
                <a:lnTo>
                  <a:pt x="1022676" y="55372"/>
                </a:lnTo>
                <a:lnTo>
                  <a:pt x="1006347" y="45847"/>
                </a:lnTo>
                <a:close/>
              </a:path>
              <a:path w="1060450" h="110744">
                <a:moveTo>
                  <a:pt x="1044131" y="45847"/>
                </a:moveTo>
                <a:lnTo>
                  <a:pt x="1041526" y="45847"/>
                </a:lnTo>
                <a:lnTo>
                  <a:pt x="1041526" y="64897"/>
                </a:lnTo>
                <a:lnTo>
                  <a:pt x="1044130" y="64897"/>
                </a:lnTo>
                <a:lnTo>
                  <a:pt x="1060450" y="55372"/>
                </a:lnTo>
                <a:lnTo>
                  <a:pt x="1044131" y="45847"/>
                </a:lnTo>
                <a:close/>
              </a:path>
              <a:path w="1060450" h="110744">
                <a:moveTo>
                  <a:pt x="1036827" y="47117"/>
                </a:moveTo>
                <a:lnTo>
                  <a:pt x="1022676" y="55372"/>
                </a:lnTo>
                <a:lnTo>
                  <a:pt x="1036827" y="63627"/>
                </a:lnTo>
                <a:lnTo>
                  <a:pt x="1036827" y="47117"/>
                </a:lnTo>
                <a:close/>
              </a:path>
              <a:path w="1060450" h="110744">
                <a:moveTo>
                  <a:pt x="1041526" y="47117"/>
                </a:moveTo>
                <a:lnTo>
                  <a:pt x="1036827" y="47117"/>
                </a:lnTo>
                <a:lnTo>
                  <a:pt x="1036827" y="63627"/>
                </a:lnTo>
                <a:lnTo>
                  <a:pt x="1041526" y="63627"/>
                </a:lnTo>
                <a:lnTo>
                  <a:pt x="1041526" y="47117"/>
                </a:lnTo>
                <a:close/>
              </a:path>
              <a:path w="1060450" h="110744">
                <a:moveTo>
                  <a:pt x="965580" y="0"/>
                </a:moveTo>
                <a:lnTo>
                  <a:pt x="959865" y="1524"/>
                </a:lnTo>
                <a:lnTo>
                  <a:pt x="954531" y="10668"/>
                </a:lnTo>
                <a:lnTo>
                  <a:pt x="956055" y="16510"/>
                </a:lnTo>
                <a:lnTo>
                  <a:pt x="1022676" y="55372"/>
                </a:lnTo>
                <a:lnTo>
                  <a:pt x="1036827" y="47117"/>
                </a:lnTo>
                <a:lnTo>
                  <a:pt x="1041526" y="47117"/>
                </a:lnTo>
                <a:lnTo>
                  <a:pt x="1041526" y="45847"/>
                </a:lnTo>
                <a:lnTo>
                  <a:pt x="1044131" y="45847"/>
                </a:lnTo>
                <a:lnTo>
                  <a:pt x="9655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31" name="object 3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0351" y="921760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530351" y="925037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17651" y="449580"/>
            <a:ext cx="6739255" cy="11791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6191885" algn="l"/>
                <a:tab pos="6725284" algn="l"/>
              </a:tabLst>
            </a:pPr>
            <a:r>
              <a:rPr dirty="0" smtClean="0" sz="1200" spc="-125" u="sng">
                <a:latin typeface="Cambria"/>
                <a:cs typeface="Cambria"/>
              </a:rPr>
              <a:t> </a:t>
            </a:r>
            <a:r>
              <a:rPr dirty="0" smtClean="0" sz="1200" spc="-15" u="sng">
                <a:latin typeface="Cambria"/>
                <a:cs typeface="Cambria"/>
              </a:rPr>
              <a:t>C</a:t>
            </a:r>
            <a:r>
              <a:rPr dirty="0" smtClean="0" sz="1200" spc="0" u="sng">
                <a:latin typeface="Cambria"/>
                <a:cs typeface="Cambria"/>
              </a:rPr>
              <a:t>ont</a:t>
            </a:r>
            <a:r>
              <a:rPr dirty="0" smtClean="0" sz="1200" spc="-10" u="sng">
                <a:latin typeface="Cambria"/>
                <a:cs typeface="Cambria"/>
              </a:rPr>
              <a:t>r</a:t>
            </a:r>
            <a:r>
              <a:rPr dirty="0" smtClean="0" sz="1200" spc="0" u="sng">
                <a:latin typeface="Cambria"/>
                <a:cs typeface="Cambria"/>
              </a:rPr>
              <a:t>ol</a:t>
            </a:r>
            <a:r>
              <a:rPr dirty="0" smtClean="0" sz="1200" spc="0" u="sng">
                <a:latin typeface="Cambria"/>
                <a:cs typeface="Cambria"/>
              </a:rPr>
              <a:t> 	</a:t>
            </a:r>
            <a:r>
              <a:rPr dirty="0" smtClean="0" sz="1200" spc="-10" u="sng">
                <a:latin typeface="Cambria"/>
                <a:cs typeface="Cambria"/>
              </a:rPr>
              <a:t>L</a:t>
            </a:r>
            <a:r>
              <a:rPr dirty="0" smtClean="0" sz="1200" spc="-5" u="sng">
                <a:latin typeface="Cambria"/>
                <a:cs typeface="Cambria"/>
              </a:rPr>
              <a:t>ec.</a:t>
            </a:r>
            <a:r>
              <a:rPr dirty="0" smtClean="0" sz="1200" spc="5" u="sng">
                <a:latin typeface="Cambria"/>
                <a:cs typeface="Cambria"/>
              </a:rPr>
              <a:t> </a:t>
            </a:r>
            <a:r>
              <a:rPr dirty="0" smtClean="0" sz="1200" spc="-10" u="sng">
                <a:latin typeface="Cambria"/>
                <a:cs typeface="Cambria"/>
              </a:rPr>
              <a:t>2</a:t>
            </a:r>
            <a:r>
              <a:rPr dirty="0" smtClean="0" sz="1200" spc="-10" u="sng">
                <a:latin typeface="Cambria"/>
                <a:cs typeface="Cambria"/>
              </a:rPr>
              <a:t> 	</a:t>
            </a:r>
            <a:endParaRPr sz="1200">
              <a:latin typeface="Cambria"/>
              <a:cs typeface="Cambria"/>
            </a:endParaRPr>
          </a:p>
          <a:p>
            <a:pPr>
              <a:lnSpc>
                <a:spcPts val="900"/>
              </a:lnSpc>
              <a:spcBef>
                <a:spcPts val="19"/>
              </a:spcBef>
            </a:pPr>
            <a:endParaRPr sz="900"/>
          </a:p>
          <a:p>
            <a:pPr>
              <a:lnSpc>
                <a:spcPts val="1000"/>
              </a:lnSpc>
            </a:pPr>
            <a:endParaRPr sz="1000"/>
          </a:p>
          <a:p>
            <a:pPr marL="488315" marR="139700" indent="-228600">
              <a:lnSpc>
                <a:spcPct val="109900"/>
              </a:lnSpc>
            </a:pPr>
            <a:r>
              <a:rPr dirty="0" smtClean="0" sz="1600" spc="-5" b="1">
                <a:latin typeface="Times New Roman"/>
                <a:cs typeface="Times New Roman"/>
              </a:rPr>
              <a:t>3</a:t>
            </a:r>
            <a:r>
              <a:rPr dirty="0" smtClean="0" sz="1600" spc="-5" b="1">
                <a:latin typeface="Times New Roman"/>
                <a:cs typeface="Times New Roman"/>
              </a:rPr>
              <a:t>.</a:t>
            </a:r>
            <a:r>
              <a:rPr dirty="0" smtClean="0" sz="1600" spc="195" b="1">
                <a:latin typeface="Times New Roman"/>
                <a:cs typeface="Times New Roman"/>
              </a:rPr>
              <a:t> </a:t>
            </a:r>
            <a:r>
              <a:rPr dirty="0" smtClean="0" sz="1600" spc="-10" b="1">
                <a:latin typeface="Times New Roman"/>
                <a:cs typeface="Times New Roman"/>
              </a:rPr>
              <a:t>Sprin</a:t>
            </a:r>
            <a:r>
              <a:rPr dirty="0" smtClean="0" sz="1600" spc="-5" b="1">
                <a:latin typeface="Times New Roman"/>
                <a:cs typeface="Times New Roman"/>
              </a:rPr>
              <a:t>g</a:t>
            </a:r>
            <a:r>
              <a:rPr dirty="0" smtClean="0" sz="1600" spc="-10" b="1">
                <a:latin typeface="Times New Roman"/>
                <a:cs typeface="Times New Roman"/>
              </a:rPr>
              <a:t>:</a:t>
            </a:r>
            <a:r>
              <a:rPr dirty="0" smtClean="0" sz="1600" spc="-10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trans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nal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 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</a:t>
            </a:r>
            <a:r>
              <a:rPr dirty="0" smtClean="0" sz="1400" spc="0">
                <a:latin typeface="Times New Roman"/>
                <a:cs typeface="Times New Roman"/>
              </a:rPr>
              <a:t> e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orce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uch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di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ly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prop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fo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ce 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it.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2304542"/>
            <a:ext cx="6579870" cy="5784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754630">
              <a:lnSpc>
                <a:spcPct val="100000"/>
              </a:lnSpc>
              <a:tabLst>
                <a:tab pos="4895215" algn="l"/>
              </a:tabLst>
            </a:pPr>
            <a:r>
              <a:rPr dirty="0" smtClean="0" sz="1200">
                <a:latin typeface="Times New Roman"/>
                <a:cs typeface="Times New Roman"/>
              </a:rPr>
              <a:t>Cir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uit </a:t>
            </a:r>
            <a:r>
              <a:rPr dirty="0" smtClean="0" sz="1200" spc="15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bols	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nslation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5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ing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99"/>
              </a:spcBef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600" spc="-10">
                <a:latin typeface="Times New Roman"/>
                <a:cs typeface="Times New Roman"/>
              </a:rPr>
              <a:t>The</a:t>
            </a:r>
            <a:r>
              <a:rPr dirty="0" smtClean="0" sz="1600" spc="-5">
                <a:latin typeface="Times New Roman"/>
                <a:cs typeface="Times New Roman"/>
              </a:rPr>
              <a:t> </a:t>
            </a:r>
            <a:r>
              <a:rPr dirty="0" smtClean="0" sz="1600" spc="-10">
                <a:latin typeface="Times New Roman"/>
                <a:cs typeface="Times New Roman"/>
              </a:rPr>
              <a:t>elastanc</a:t>
            </a:r>
            <a:r>
              <a:rPr dirty="0" smtClean="0" sz="1600" spc="-5">
                <a:latin typeface="Times New Roman"/>
                <a:cs typeface="Times New Roman"/>
              </a:rPr>
              <a:t>e</a:t>
            </a:r>
            <a:r>
              <a:rPr dirty="0" smtClean="0" sz="1600" spc="-5">
                <a:latin typeface="Times New Roman"/>
                <a:cs typeface="Times New Roman"/>
              </a:rPr>
              <a:t>,</a:t>
            </a:r>
            <a:r>
              <a:rPr dirty="0" smtClean="0" sz="1600" spc="-10">
                <a:latin typeface="Times New Roman"/>
                <a:cs typeface="Times New Roman"/>
              </a:rPr>
              <a:t> </a:t>
            </a:r>
            <a:r>
              <a:rPr dirty="0" smtClean="0" sz="1600" spc="-10">
                <a:latin typeface="Times New Roman"/>
                <a:cs typeface="Times New Roman"/>
              </a:rPr>
              <a:t>or</a:t>
            </a:r>
            <a:r>
              <a:rPr dirty="0" smtClean="0" sz="1600" spc="-10">
                <a:latin typeface="Times New Roman"/>
                <a:cs typeface="Times New Roman"/>
              </a:rPr>
              <a:t> </a:t>
            </a:r>
            <a:r>
              <a:rPr dirty="0" smtClean="0" sz="1600" spc="0">
                <a:latin typeface="Times New Roman"/>
                <a:cs typeface="Times New Roman"/>
              </a:rPr>
              <a:t>s</a:t>
            </a:r>
            <a:r>
              <a:rPr dirty="0" smtClean="0" sz="1600" spc="-5">
                <a:latin typeface="Times New Roman"/>
                <a:cs typeface="Times New Roman"/>
              </a:rPr>
              <a:t>ti</a:t>
            </a:r>
            <a:r>
              <a:rPr dirty="0" smtClean="0" sz="1600" spc="-5">
                <a:latin typeface="Times New Roman"/>
                <a:cs typeface="Times New Roman"/>
              </a:rPr>
              <a:t>f</a:t>
            </a:r>
            <a:r>
              <a:rPr dirty="0" smtClean="0" sz="1600" spc="-5">
                <a:latin typeface="Times New Roman"/>
                <a:cs typeface="Times New Roman"/>
              </a:rPr>
              <a:t>f</a:t>
            </a:r>
            <a:r>
              <a:rPr dirty="0" smtClean="0" sz="1600" spc="-10">
                <a:latin typeface="Times New Roman"/>
                <a:cs typeface="Times New Roman"/>
              </a:rPr>
              <a:t>ness</a:t>
            </a:r>
            <a:r>
              <a:rPr dirty="0" smtClean="0" sz="1600" spc="-10">
                <a:latin typeface="Times New Roman"/>
                <a:cs typeface="Times New Roman"/>
              </a:rPr>
              <a:t> </a:t>
            </a:r>
            <a:r>
              <a:rPr dirty="0" smtClean="0" sz="1600" spc="-10">
                <a:latin typeface="Times New Roman"/>
                <a:cs typeface="Times New Roman"/>
              </a:rPr>
              <a:t>k</a:t>
            </a:r>
            <a:r>
              <a:rPr dirty="0" smtClean="0" sz="1600" spc="-5">
                <a:latin typeface="Times New Roman"/>
                <a:cs typeface="Times New Roman"/>
              </a:rPr>
              <a:t> </a:t>
            </a:r>
            <a:r>
              <a:rPr dirty="0" smtClean="0" sz="1600" spc="-10">
                <a:latin typeface="Times New Roman"/>
                <a:cs typeface="Times New Roman"/>
              </a:rPr>
              <a:t>pr</a:t>
            </a:r>
            <a:r>
              <a:rPr dirty="0" smtClean="0" sz="1600" spc="-20">
                <a:latin typeface="Times New Roman"/>
                <a:cs typeface="Times New Roman"/>
              </a:rPr>
              <a:t>o</a:t>
            </a:r>
            <a:r>
              <a:rPr dirty="0" smtClean="0" sz="1600" spc="-10">
                <a:latin typeface="Times New Roman"/>
                <a:cs typeface="Times New Roman"/>
              </a:rPr>
              <a:t>vides</a:t>
            </a:r>
            <a:r>
              <a:rPr dirty="0" smtClean="0" sz="1600" spc="5">
                <a:latin typeface="Times New Roman"/>
                <a:cs typeface="Times New Roman"/>
              </a:rPr>
              <a:t> </a:t>
            </a:r>
            <a:r>
              <a:rPr dirty="0" smtClean="0" sz="1600" spc="-10">
                <a:latin typeface="Times New Roman"/>
                <a:cs typeface="Times New Roman"/>
              </a:rPr>
              <a:t>a</a:t>
            </a:r>
            <a:r>
              <a:rPr dirty="0" smtClean="0" sz="1600" spc="-5">
                <a:latin typeface="Times New Roman"/>
                <a:cs typeface="Times New Roman"/>
              </a:rPr>
              <a:t> </a:t>
            </a:r>
            <a:r>
              <a:rPr dirty="0" smtClean="0" sz="1600" spc="-20">
                <a:latin typeface="Times New Roman"/>
                <a:cs typeface="Times New Roman"/>
              </a:rPr>
              <a:t>r</a:t>
            </a:r>
            <a:r>
              <a:rPr dirty="0" smtClean="0" sz="1600" spc="-10">
                <a:latin typeface="Times New Roman"/>
                <a:cs typeface="Times New Roman"/>
              </a:rPr>
              <a:t>est</a:t>
            </a:r>
            <a:r>
              <a:rPr dirty="0" smtClean="0" sz="1600" spc="-5">
                <a:latin typeface="Times New Roman"/>
                <a:cs typeface="Times New Roman"/>
              </a:rPr>
              <a:t>o</a:t>
            </a:r>
            <a:r>
              <a:rPr dirty="0" smtClean="0" sz="1600" spc="-15">
                <a:latin typeface="Times New Roman"/>
                <a:cs typeface="Times New Roman"/>
              </a:rPr>
              <a:t>r</a:t>
            </a:r>
            <a:r>
              <a:rPr dirty="0" smtClean="0" sz="1600" spc="-10">
                <a:latin typeface="Times New Roman"/>
                <a:cs typeface="Times New Roman"/>
              </a:rPr>
              <a:t>ing</a:t>
            </a:r>
            <a:r>
              <a:rPr dirty="0" smtClean="0" sz="1600" spc="-10">
                <a:latin typeface="Times New Roman"/>
                <a:cs typeface="Times New Roman"/>
              </a:rPr>
              <a:t> </a:t>
            </a:r>
            <a:r>
              <a:rPr dirty="0" smtClean="0" sz="1600" spc="-5">
                <a:latin typeface="Times New Roman"/>
                <a:cs typeface="Times New Roman"/>
              </a:rPr>
              <a:t>f</a:t>
            </a:r>
            <a:r>
              <a:rPr dirty="0" smtClean="0" sz="1600" spc="-10">
                <a:latin typeface="Times New Roman"/>
                <a:cs typeface="Times New Roman"/>
              </a:rPr>
              <a:t>orce</a:t>
            </a:r>
            <a:r>
              <a:rPr dirty="0" smtClean="0" sz="1600" spc="-10">
                <a:latin typeface="Times New Roman"/>
                <a:cs typeface="Times New Roman"/>
              </a:rPr>
              <a:t> </a:t>
            </a:r>
            <a:r>
              <a:rPr dirty="0" smtClean="0" sz="1600" spc="-10">
                <a:latin typeface="Times New Roman"/>
                <a:cs typeface="Times New Roman"/>
              </a:rPr>
              <a:t>as</a:t>
            </a:r>
            <a:r>
              <a:rPr dirty="0" smtClean="0" sz="1600" spc="10">
                <a:latin typeface="Times New Roman"/>
                <a:cs typeface="Times New Roman"/>
              </a:rPr>
              <a:t> </a:t>
            </a:r>
            <a:r>
              <a:rPr dirty="0" smtClean="0" sz="1600" spc="-20">
                <a:latin typeface="Times New Roman"/>
                <a:cs typeface="Times New Roman"/>
              </a:rPr>
              <a:t>r</a:t>
            </a:r>
            <a:r>
              <a:rPr dirty="0" smtClean="0" sz="1600" spc="-10">
                <a:latin typeface="Times New Roman"/>
                <a:cs typeface="Times New Roman"/>
              </a:rPr>
              <a:t>epresented</a:t>
            </a:r>
            <a:r>
              <a:rPr dirty="0" smtClean="0" sz="1600" spc="5">
                <a:latin typeface="Times New Roman"/>
                <a:cs typeface="Times New Roman"/>
              </a:rPr>
              <a:t> </a:t>
            </a:r>
            <a:r>
              <a:rPr dirty="0" smtClean="0" sz="1600" spc="0">
                <a:latin typeface="Times New Roman"/>
                <a:cs typeface="Times New Roman"/>
              </a:rPr>
              <a:t>b</a:t>
            </a:r>
            <a:r>
              <a:rPr dirty="0" smtClean="0" sz="1600" spc="-10">
                <a:latin typeface="Times New Roman"/>
                <a:cs typeface="Times New Roman"/>
              </a:rPr>
              <a:t>y</a:t>
            </a:r>
            <a:r>
              <a:rPr dirty="0" smtClean="0" sz="1600" spc="-10">
                <a:latin typeface="Times New Roman"/>
                <a:cs typeface="Times New Roman"/>
              </a:rPr>
              <a:t> </a:t>
            </a:r>
            <a:r>
              <a:rPr dirty="0" smtClean="0" sz="1600" spc="-10">
                <a:latin typeface="Times New Roman"/>
                <a:cs typeface="Times New Roman"/>
              </a:rPr>
              <a:t>a</a:t>
            </a:r>
            <a:r>
              <a:rPr dirty="0" smtClean="0" sz="1600" spc="-10">
                <a:latin typeface="Times New Roman"/>
                <a:cs typeface="Times New Roman"/>
              </a:rPr>
              <a:t> </a:t>
            </a:r>
            <a:r>
              <a:rPr dirty="0" smtClean="0" sz="1600" spc="0">
                <a:latin typeface="Times New Roman"/>
                <a:cs typeface="Times New Roman"/>
              </a:rPr>
              <a:t>s</a:t>
            </a:r>
            <a:r>
              <a:rPr dirty="0" smtClean="0" sz="1600" spc="-10">
                <a:latin typeface="Times New Roman"/>
                <a:cs typeface="Times New Roman"/>
              </a:rPr>
              <a:t>pring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72464" y="3032379"/>
            <a:ext cx="1066165" cy="6184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R="26670">
              <a:lnSpc>
                <a:spcPct val="100000"/>
              </a:lnSpc>
            </a:pPr>
            <a:r>
              <a:rPr dirty="0" smtClean="0" sz="1400" spc="260">
                <a:latin typeface="Cambria Math"/>
                <a:cs typeface="Cambria Math"/>
              </a:rPr>
              <a:t> </a:t>
            </a:r>
            <a:r>
              <a:rPr dirty="0" smtClean="0" baseline="-16666" sz="1500" spc="390">
                <a:latin typeface="Cambria Math"/>
                <a:cs typeface="Cambria Math"/>
              </a:rPr>
              <a:t> </a:t>
            </a:r>
            <a:r>
              <a:rPr dirty="0" smtClean="0" baseline="-16666" sz="1500" spc="390">
                <a:latin typeface="Cambria Math"/>
                <a:cs typeface="Cambria Math"/>
              </a:rPr>
              <a:t> </a:t>
            </a:r>
            <a:r>
              <a:rPr dirty="0" smtClean="0" baseline="-16666" sz="1500" spc="52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45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ts val="1200"/>
              </a:lnSpc>
              <a:spcBef>
                <a:spcPts val="11"/>
              </a:spcBef>
            </a:pPr>
            <a:endParaRPr sz="1200"/>
          </a:p>
          <a:p>
            <a:pPr algn="ctr" marR="0">
              <a:lnSpc>
                <a:spcPct val="100000"/>
              </a:lnSpc>
            </a:pPr>
            <a:r>
              <a:rPr dirty="0" smtClean="0" sz="1400" spc="260">
                <a:latin typeface="Cambria Math"/>
                <a:cs typeface="Cambria Math"/>
              </a:rPr>
              <a:t> </a:t>
            </a:r>
            <a:r>
              <a:rPr dirty="0" smtClean="0" baseline="-16666" sz="1500" spc="509">
                <a:latin typeface="Cambria Math"/>
                <a:cs typeface="Cambria Math"/>
              </a:rPr>
              <a:t> </a:t>
            </a:r>
            <a:r>
              <a:rPr dirty="0" smtClean="0" baseline="1984" sz="2100" spc="412">
                <a:latin typeface="Cambria Math"/>
                <a:cs typeface="Cambria Math"/>
              </a:rPr>
              <a:t> </a:t>
            </a:r>
            <a:r>
              <a:rPr dirty="0" smtClean="0" sz="1400" spc="355">
                <a:latin typeface="Cambria Math"/>
                <a:cs typeface="Cambria Math"/>
              </a:rPr>
              <a:t> </a:t>
            </a:r>
            <a:r>
              <a:rPr dirty="0" smtClean="0" baseline="1984" sz="2100" spc="405">
                <a:latin typeface="Cambria Math"/>
                <a:cs typeface="Cambria Math"/>
              </a:rPr>
              <a:t> </a:t>
            </a:r>
            <a:r>
              <a:rPr dirty="0" smtClean="0" baseline="1984" sz="2100" spc="97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455">
                <a:latin typeface="Cambria Math"/>
                <a:cs typeface="Cambria Math"/>
              </a:rPr>
              <a:t> </a:t>
            </a:r>
            <a:r>
              <a:rPr dirty="0" smtClean="0" sz="1400" spc="480">
                <a:latin typeface="Cambria Math"/>
                <a:cs typeface="Cambria Math"/>
              </a:rPr>
              <a:t> </a:t>
            </a:r>
            <a:r>
              <a:rPr dirty="0" smtClean="0" sz="1400" spc="275">
                <a:latin typeface="Cambria Math"/>
                <a:cs typeface="Cambria Math"/>
              </a:rPr>
              <a:t> </a:t>
            </a:r>
            <a:r>
              <a:rPr dirty="0" smtClean="0" sz="1400" spc="345">
                <a:latin typeface="Cambria Math"/>
                <a:cs typeface="Cambria Math"/>
              </a:rPr>
              <a:t> </a:t>
            </a:r>
            <a:r>
              <a:rPr dirty="0" smtClean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063109" y="3057779"/>
            <a:ext cx="1833880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w</a:t>
            </a:r>
            <a:r>
              <a:rPr dirty="0" smtClean="0" sz="1200" spc="5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k is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last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sp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37056" y="3924934"/>
            <a:ext cx="801370" cy="1905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-5" u="heavy">
                <a:latin typeface="Cambria Math"/>
                <a:cs typeface="Cambria Math"/>
              </a:rPr>
              <a:t> </a:t>
            </a:r>
            <a:r>
              <a:rPr dirty="0" smtClean="0" sz="1300" spc="-85" u="heavy">
                <a:latin typeface="Cambria Math"/>
                <a:cs typeface="Cambria Math"/>
              </a:rPr>
              <a:t> </a:t>
            </a:r>
            <a:r>
              <a:rPr dirty="0" smtClean="0" sz="1300" spc="475" u="heavy">
                <a:latin typeface="Cambria Math"/>
                <a:cs typeface="Cambria Math"/>
              </a:rPr>
              <a:t> </a:t>
            </a:r>
            <a:r>
              <a:rPr dirty="0" smtClean="0" sz="1300" spc="20" u="heavy">
                <a:latin typeface="Cambria Math"/>
                <a:cs typeface="Cambria Math"/>
              </a:rPr>
              <a:t> </a:t>
            </a:r>
            <a:r>
              <a:rPr dirty="0" smtClean="0" sz="1300" spc="250" u="heavy">
                <a:latin typeface="Cambria Math"/>
                <a:cs typeface="Cambria Math"/>
              </a:rPr>
              <a:t> </a:t>
            </a:r>
            <a:r>
              <a:rPr dirty="0" smtClean="0" sz="1300" spc="-5" u="heavy">
                <a:latin typeface="Cambria Math"/>
                <a:cs typeface="Cambria Math"/>
              </a:rPr>
              <a:t> </a:t>
            </a:r>
            <a:r>
              <a:rPr dirty="0" smtClean="0" sz="1300" spc="340" u="heavy">
                <a:latin typeface="Cambria Math"/>
                <a:cs typeface="Cambria Math"/>
              </a:rPr>
              <a:t> </a:t>
            </a:r>
            <a:r>
              <a:rPr dirty="0" smtClean="0" sz="1300" spc="25" u="heavy">
                <a:latin typeface="Cambria Math"/>
                <a:cs typeface="Cambria Math"/>
              </a:rPr>
              <a:t> </a:t>
            </a:r>
            <a:r>
              <a:rPr dirty="0" smtClean="0" sz="1300" spc="250" u="heavy">
                <a:latin typeface="Cambria Math"/>
                <a:cs typeface="Cambria Math"/>
              </a:rPr>
              <a:t> </a:t>
            </a:r>
            <a:r>
              <a:rPr dirty="0" smtClean="0" sz="1300" spc="-5" u="heavy">
                <a:latin typeface="Cambria Math"/>
                <a:cs typeface="Cambria Math"/>
              </a:rPr>
              <a:t> </a:t>
            </a:r>
            <a:r>
              <a:rPr dirty="0" smtClean="0" sz="1300" spc="-80" u="heavy">
                <a:latin typeface="Cambria Math"/>
                <a:cs typeface="Cambria Math"/>
              </a:rPr>
              <a:t> </a:t>
            </a:r>
            <a:r>
              <a:rPr dirty="0" smtClean="0" sz="1300" spc="0">
                <a:latin typeface="Cambria Math"/>
                <a:cs typeface="Cambria Math"/>
              </a:rPr>
              <a:t> </a:t>
            </a:r>
            <a:r>
              <a:rPr dirty="0" smtClean="0" sz="1300" spc="-70">
                <a:latin typeface="Cambria Math"/>
                <a:cs typeface="Cambria Math"/>
              </a:rPr>
              <a:t> </a:t>
            </a:r>
            <a:r>
              <a:rPr dirty="0" smtClean="0" baseline="-32407" sz="2700" spc="1417">
                <a:latin typeface="Cambria Math"/>
                <a:cs typeface="Cambria Math"/>
              </a:rPr>
              <a:t> </a:t>
            </a:r>
            <a:r>
              <a:rPr dirty="0" smtClean="0" baseline="-32407" sz="2700" spc="142">
                <a:latin typeface="Cambria Math"/>
                <a:cs typeface="Cambria Math"/>
              </a:rPr>
              <a:t> </a:t>
            </a:r>
            <a:r>
              <a:rPr dirty="0" smtClean="0" sz="1300" spc="30" u="heavy">
                <a:latin typeface="Cambria Math"/>
                <a:cs typeface="Cambria Math"/>
              </a:rPr>
              <a:t> </a:t>
            </a:r>
            <a:r>
              <a:rPr dirty="0" smtClean="0" sz="1300" spc="459" u="heavy">
                <a:latin typeface="Cambria Math"/>
                <a:cs typeface="Cambria Math"/>
              </a:rPr>
              <a:t> </a:t>
            </a:r>
            <a:r>
              <a:rPr dirty="0" smtClean="0" sz="1300" spc="35" u="heavy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5940" y="4173346"/>
            <a:ext cx="6439535" cy="6483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413384">
              <a:lnSpc>
                <a:spcPct val="100000"/>
              </a:lnSpc>
              <a:tabLst>
                <a:tab pos="1083945" algn="l"/>
              </a:tabLst>
            </a:pPr>
            <a:r>
              <a:rPr dirty="0" smtClean="0" sz="1300" spc="340">
                <a:latin typeface="Cambria Math"/>
                <a:cs typeface="Cambria Math"/>
              </a:rPr>
              <a:t> </a:t>
            </a:r>
            <a:r>
              <a:rPr dirty="0" smtClean="0" baseline="-13227" sz="1575" spc="509">
                <a:latin typeface="Cambria Math"/>
                <a:cs typeface="Cambria Math"/>
              </a:rPr>
              <a:t> </a:t>
            </a:r>
            <a:r>
              <a:rPr dirty="0" smtClean="0" baseline="2136" sz="1950" spc="375">
                <a:latin typeface="Cambria Math"/>
                <a:cs typeface="Cambria Math"/>
              </a:rPr>
              <a:t> </a:t>
            </a:r>
            <a:r>
              <a:rPr dirty="0" smtClean="0" sz="1300" spc="360">
                <a:latin typeface="Cambria Math"/>
                <a:cs typeface="Cambria Math"/>
              </a:rPr>
              <a:t> </a:t>
            </a:r>
            <a:r>
              <a:rPr dirty="0" smtClean="0" baseline="2136" sz="1950" spc="375">
                <a:latin typeface="Cambria Math"/>
                <a:cs typeface="Cambria Math"/>
              </a:rPr>
              <a:t> </a:t>
            </a:r>
            <a:r>
              <a:rPr dirty="0" smtClean="0" baseline="2136" sz="1950" spc="375">
                <a:latin typeface="Cambria Math"/>
                <a:cs typeface="Cambria Math"/>
              </a:rPr>
              <a:t>	</a:t>
            </a:r>
            <a:r>
              <a:rPr dirty="0" smtClean="0" sz="1300" spc="495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  <a:p>
            <a:pPr>
              <a:lnSpc>
                <a:spcPts val="1300"/>
              </a:lnSpc>
              <a:spcBef>
                <a:spcPts val="12"/>
              </a:spcBef>
            </a:pPr>
            <a:endParaRPr sz="1300"/>
          </a:p>
          <a:p>
            <a:pPr marL="12700" marR="12700">
              <a:lnSpc>
                <a:spcPct val="110000"/>
              </a:lnSpc>
            </a:pPr>
            <a:r>
              <a:rPr dirty="0" smtClean="0" sz="1400" spc="-10">
                <a:solidFill>
                  <a:srgbClr val="005F70"/>
                </a:solidFill>
                <a:latin typeface="Times New Roman"/>
                <a:cs typeface="Times New Roman"/>
              </a:rPr>
              <a:t>T</a:t>
            </a:r>
            <a:r>
              <a:rPr dirty="0" smtClean="0" sz="1400" spc="-10">
                <a:solidFill>
                  <a:srgbClr val="005F70"/>
                </a:solidFill>
                <a:latin typeface="Times New Roman"/>
                <a:cs typeface="Times New Roman"/>
              </a:rPr>
              <a:t>A</a:t>
            </a:r>
            <a:r>
              <a:rPr dirty="0" smtClean="0" sz="1400" spc="0">
                <a:solidFill>
                  <a:srgbClr val="005F70"/>
                </a:solidFill>
                <a:latin typeface="Times New Roman"/>
                <a:cs typeface="Times New Roman"/>
              </a:rPr>
              <a:t>B</a:t>
            </a:r>
            <a:r>
              <a:rPr dirty="0" smtClean="0" sz="1400" spc="-10">
                <a:solidFill>
                  <a:srgbClr val="005F70"/>
                </a:solidFill>
                <a:latin typeface="Times New Roman"/>
                <a:cs typeface="Times New Roman"/>
              </a:rPr>
              <a:t>L</a:t>
            </a:r>
            <a:r>
              <a:rPr dirty="0" smtClean="0" sz="1400" spc="0">
                <a:solidFill>
                  <a:srgbClr val="005F70"/>
                </a:solidFill>
                <a:latin typeface="Times New Roman"/>
                <a:cs typeface="Times New Roman"/>
              </a:rPr>
              <a:t>E</a:t>
            </a:r>
            <a:r>
              <a:rPr dirty="0" smtClean="0" sz="1400" spc="-5">
                <a:solidFill>
                  <a:srgbClr val="005F70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0">
                <a:solidFill>
                  <a:srgbClr val="005F70"/>
                </a:solidFill>
                <a:latin typeface="Times New Roman"/>
                <a:cs typeface="Times New Roman"/>
              </a:rPr>
              <a:t>2.2</a:t>
            </a:r>
            <a:r>
              <a:rPr dirty="0" smtClean="0" sz="1400" spc="50">
                <a:solidFill>
                  <a:srgbClr val="005F70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rce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lo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rc</a:t>
            </a:r>
            <a:r>
              <a:rPr dirty="0" smtClean="0" sz="1400" spc="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lac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nce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tran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la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ps</a:t>
            </a:r>
            <a:r>
              <a:rPr dirty="0" smtClean="0" sz="1400" spc="0">
                <a:latin typeface="Times New Roman"/>
                <a:cs typeface="Times New Roman"/>
              </a:rPr>
              <a:t> 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per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196204" y="1527175"/>
            <a:ext cx="1579244" cy="7289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3295650" y="1663064"/>
            <a:ext cx="952500" cy="5029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828675" y="5224779"/>
            <a:ext cx="5953125" cy="35718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741668" y="9261550"/>
            <a:ext cx="496570" cy="1790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10</a:t>
            </a:r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0351" y="921760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530351" y="925037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1722373" y="8702547"/>
            <a:ext cx="913180" cy="0"/>
          </a:xfrm>
          <a:custGeom>
            <a:avLst/>
            <a:gdLst/>
            <a:ahLst/>
            <a:cxnLst/>
            <a:rect l="l" t="t" r="r" b="b"/>
            <a:pathLst>
              <a:path w="913180" h="0">
                <a:moveTo>
                  <a:pt x="0" y="0"/>
                </a:moveTo>
                <a:lnTo>
                  <a:pt x="913180" y="0"/>
                </a:lnTo>
              </a:path>
            </a:pathLst>
          </a:custGeom>
          <a:ln w="1498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6760464" y="3544823"/>
            <a:ext cx="123444" cy="9494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6821805" y="3564128"/>
            <a:ext cx="0" cy="865124"/>
          </a:xfrm>
          <a:custGeom>
            <a:avLst/>
            <a:gdLst/>
            <a:ahLst/>
            <a:cxnLst/>
            <a:rect l="l" t="t" r="r" b="b"/>
            <a:pathLst>
              <a:path w="0" h="865124">
                <a:moveTo>
                  <a:pt x="0" y="0"/>
                </a:moveTo>
                <a:lnTo>
                  <a:pt x="0" y="865124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529584" y="4381500"/>
            <a:ext cx="3325367" cy="1234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573017" y="4419853"/>
            <a:ext cx="3239770" cy="0"/>
          </a:xfrm>
          <a:custGeom>
            <a:avLst/>
            <a:gdLst/>
            <a:ahLst/>
            <a:cxnLst/>
            <a:rect l="l" t="t" r="r" b="b"/>
            <a:pathLst>
              <a:path w="3239770" h="0">
                <a:moveTo>
                  <a:pt x="0" y="0"/>
                </a:moveTo>
                <a:lnTo>
                  <a:pt x="3239770" y="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4661915" y="3996435"/>
            <a:ext cx="147320" cy="172974"/>
          </a:xfrm>
          <a:custGeom>
            <a:avLst/>
            <a:gdLst/>
            <a:ahLst/>
            <a:cxnLst/>
            <a:rect l="l" t="t" r="r" b="b"/>
            <a:pathLst>
              <a:path w="147320" h="172974">
                <a:moveTo>
                  <a:pt x="0" y="172974"/>
                </a:moveTo>
                <a:lnTo>
                  <a:pt x="147320" y="0"/>
                </a:lnTo>
              </a:path>
            </a:pathLst>
          </a:custGeom>
          <a:ln w="9524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3876547" y="4126103"/>
            <a:ext cx="490854" cy="0"/>
          </a:xfrm>
          <a:custGeom>
            <a:avLst/>
            <a:gdLst/>
            <a:ahLst/>
            <a:cxnLst/>
            <a:rect l="l" t="t" r="r" b="b"/>
            <a:pathLst>
              <a:path w="490854" h="0">
                <a:moveTo>
                  <a:pt x="0" y="0"/>
                </a:moveTo>
                <a:lnTo>
                  <a:pt x="490854" y="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4367403" y="3996435"/>
            <a:ext cx="147193" cy="129666"/>
          </a:xfrm>
          <a:custGeom>
            <a:avLst/>
            <a:gdLst/>
            <a:ahLst/>
            <a:cxnLst/>
            <a:rect l="l" t="t" r="r" b="b"/>
            <a:pathLst>
              <a:path w="147193" h="129666">
                <a:moveTo>
                  <a:pt x="0" y="129666"/>
                </a:moveTo>
                <a:lnTo>
                  <a:pt x="147193" y="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4514596" y="3996435"/>
            <a:ext cx="0" cy="172974"/>
          </a:xfrm>
          <a:custGeom>
            <a:avLst/>
            <a:gdLst/>
            <a:ahLst/>
            <a:cxnLst/>
            <a:rect l="l" t="t" r="r" b="b"/>
            <a:pathLst>
              <a:path w="0" h="172974">
                <a:moveTo>
                  <a:pt x="0" y="0"/>
                </a:moveTo>
                <a:lnTo>
                  <a:pt x="0" y="172974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4514596" y="3996435"/>
            <a:ext cx="147319" cy="172974"/>
          </a:xfrm>
          <a:custGeom>
            <a:avLst/>
            <a:gdLst/>
            <a:ahLst/>
            <a:cxnLst/>
            <a:rect l="l" t="t" r="r" b="b"/>
            <a:pathLst>
              <a:path w="147319" h="172974">
                <a:moveTo>
                  <a:pt x="0" y="172974"/>
                </a:moveTo>
                <a:lnTo>
                  <a:pt x="147319" y="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4661915" y="3996435"/>
            <a:ext cx="0" cy="172974"/>
          </a:xfrm>
          <a:custGeom>
            <a:avLst/>
            <a:gdLst/>
            <a:ahLst/>
            <a:cxnLst/>
            <a:rect l="l" t="t" r="r" b="b"/>
            <a:pathLst>
              <a:path w="0" h="172974">
                <a:moveTo>
                  <a:pt x="0" y="0"/>
                </a:moveTo>
                <a:lnTo>
                  <a:pt x="0" y="172974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4809235" y="3996435"/>
            <a:ext cx="0" cy="172974"/>
          </a:xfrm>
          <a:custGeom>
            <a:avLst/>
            <a:gdLst/>
            <a:ahLst/>
            <a:cxnLst/>
            <a:rect l="l" t="t" r="r" b="b"/>
            <a:pathLst>
              <a:path w="0" h="172974">
                <a:moveTo>
                  <a:pt x="0" y="0"/>
                </a:moveTo>
                <a:lnTo>
                  <a:pt x="0" y="172974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4809235" y="3996435"/>
            <a:ext cx="147192" cy="172974"/>
          </a:xfrm>
          <a:custGeom>
            <a:avLst/>
            <a:gdLst/>
            <a:ahLst/>
            <a:cxnLst/>
            <a:rect l="l" t="t" r="r" b="b"/>
            <a:pathLst>
              <a:path w="147192" h="172974">
                <a:moveTo>
                  <a:pt x="0" y="172974"/>
                </a:moveTo>
                <a:lnTo>
                  <a:pt x="147192" y="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4956428" y="3996435"/>
            <a:ext cx="0" cy="129666"/>
          </a:xfrm>
          <a:custGeom>
            <a:avLst/>
            <a:gdLst/>
            <a:ahLst/>
            <a:cxnLst/>
            <a:rect l="l" t="t" r="r" b="b"/>
            <a:pathLst>
              <a:path w="0" h="129666">
                <a:moveTo>
                  <a:pt x="0" y="0"/>
                </a:moveTo>
                <a:lnTo>
                  <a:pt x="0" y="129666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4956428" y="4126103"/>
            <a:ext cx="245491" cy="0"/>
          </a:xfrm>
          <a:custGeom>
            <a:avLst/>
            <a:gdLst/>
            <a:ahLst/>
            <a:cxnLst/>
            <a:rect l="l" t="t" r="r" b="b"/>
            <a:pathLst>
              <a:path w="245491" h="0">
                <a:moveTo>
                  <a:pt x="0" y="0"/>
                </a:moveTo>
                <a:lnTo>
                  <a:pt x="245491" y="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5201920" y="3841826"/>
            <a:ext cx="834504" cy="562279"/>
          </a:xfrm>
          <a:custGeom>
            <a:avLst/>
            <a:gdLst/>
            <a:ahLst/>
            <a:cxnLst/>
            <a:rect l="l" t="t" r="r" b="b"/>
            <a:pathLst>
              <a:path w="834504" h="562279">
                <a:moveTo>
                  <a:pt x="0" y="562279"/>
                </a:moveTo>
                <a:lnTo>
                  <a:pt x="834504" y="562279"/>
                </a:lnTo>
                <a:lnTo>
                  <a:pt x="834504" y="0"/>
                </a:lnTo>
                <a:lnTo>
                  <a:pt x="0" y="0"/>
                </a:lnTo>
                <a:lnTo>
                  <a:pt x="0" y="562279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5215128" y="3899915"/>
            <a:ext cx="809244" cy="44500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3637279" y="4075303"/>
            <a:ext cx="294513" cy="103377"/>
          </a:xfrm>
          <a:custGeom>
            <a:avLst/>
            <a:gdLst/>
            <a:ahLst/>
            <a:cxnLst/>
            <a:rect l="l" t="t" r="r" b="b"/>
            <a:pathLst>
              <a:path w="294513" h="103377">
                <a:moveTo>
                  <a:pt x="269403" y="51688"/>
                </a:moveTo>
                <a:lnTo>
                  <a:pt x="199517" y="92456"/>
                </a:lnTo>
                <a:lnTo>
                  <a:pt x="198500" y="96266"/>
                </a:lnTo>
                <a:lnTo>
                  <a:pt x="200279" y="99313"/>
                </a:lnTo>
                <a:lnTo>
                  <a:pt x="201930" y="102362"/>
                </a:lnTo>
                <a:lnTo>
                  <a:pt x="205867" y="103377"/>
                </a:lnTo>
                <a:lnTo>
                  <a:pt x="283622" y="58038"/>
                </a:lnTo>
                <a:lnTo>
                  <a:pt x="281940" y="58038"/>
                </a:lnTo>
                <a:lnTo>
                  <a:pt x="281940" y="57150"/>
                </a:lnTo>
                <a:lnTo>
                  <a:pt x="278765" y="57150"/>
                </a:lnTo>
                <a:lnTo>
                  <a:pt x="269403" y="51688"/>
                </a:lnTo>
                <a:close/>
              </a:path>
              <a:path w="294513" h="103377">
                <a:moveTo>
                  <a:pt x="258517" y="45338"/>
                </a:moveTo>
                <a:lnTo>
                  <a:pt x="0" y="45338"/>
                </a:lnTo>
                <a:lnTo>
                  <a:pt x="0" y="58038"/>
                </a:lnTo>
                <a:lnTo>
                  <a:pt x="258517" y="58038"/>
                </a:lnTo>
                <a:lnTo>
                  <a:pt x="269403" y="51688"/>
                </a:lnTo>
                <a:lnTo>
                  <a:pt x="258517" y="45338"/>
                </a:lnTo>
                <a:close/>
              </a:path>
              <a:path w="294513" h="103377">
                <a:moveTo>
                  <a:pt x="283622" y="45338"/>
                </a:moveTo>
                <a:lnTo>
                  <a:pt x="281940" y="45338"/>
                </a:lnTo>
                <a:lnTo>
                  <a:pt x="281940" y="58038"/>
                </a:lnTo>
                <a:lnTo>
                  <a:pt x="283622" y="58038"/>
                </a:lnTo>
                <a:lnTo>
                  <a:pt x="294513" y="51688"/>
                </a:lnTo>
                <a:lnTo>
                  <a:pt x="283622" y="45338"/>
                </a:lnTo>
                <a:close/>
              </a:path>
              <a:path w="294513" h="103377">
                <a:moveTo>
                  <a:pt x="278765" y="46227"/>
                </a:moveTo>
                <a:lnTo>
                  <a:pt x="269403" y="51688"/>
                </a:lnTo>
                <a:lnTo>
                  <a:pt x="278765" y="57150"/>
                </a:lnTo>
                <a:lnTo>
                  <a:pt x="278765" y="46227"/>
                </a:lnTo>
                <a:close/>
              </a:path>
              <a:path w="294513" h="103377">
                <a:moveTo>
                  <a:pt x="281940" y="46227"/>
                </a:moveTo>
                <a:lnTo>
                  <a:pt x="278765" y="46227"/>
                </a:lnTo>
                <a:lnTo>
                  <a:pt x="278765" y="57150"/>
                </a:lnTo>
                <a:lnTo>
                  <a:pt x="281940" y="57150"/>
                </a:lnTo>
                <a:lnTo>
                  <a:pt x="281940" y="46227"/>
                </a:lnTo>
                <a:close/>
              </a:path>
              <a:path w="294513" h="103377">
                <a:moveTo>
                  <a:pt x="205867" y="0"/>
                </a:moveTo>
                <a:lnTo>
                  <a:pt x="201930" y="1016"/>
                </a:lnTo>
                <a:lnTo>
                  <a:pt x="200279" y="4063"/>
                </a:lnTo>
                <a:lnTo>
                  <a:pt x="198500" y="7112"/>
                </a:lnTo>
                <a:lnTo>
                  <a:pt x="199517" y="10922"/>
                </a:lnTo>
                <a:lnTo>
                  <a:pt x="269403" y="51688"/>
                </a:lnTo>
                <a:lnTo>
                  <a:pt x="278765" y="46227"/>
                </a:lnTo>
                <a:lnTo>
                  <a:pt x="281940" y="46227"/>
                </a:lnTo>
                <a:lnTo>
                  <a:pt x="281940" y="45338"/>
                </a:lnTo>
                <a:lnTo>
                  <a:pt x="283622" y="45338"/>
                </a:lnTo>
                <a:lnTo>
                  <a:pt x="205867" y="0"/>
                </a:lnTo>
                <a:close/>
              </a:path>
            </a:pathLst>
          </a:custGeom>
          <a:solidFill>
            <a:srgbClr val="497DB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517651" y="449580"/>
            <a:ext cx="6739255" cy="31788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6191885" algn="l"/>
                <a:tab pos="6725284" algn="l"/>
              </a:tabLst>
            </a:pPr>
            <a:r>
              <a:rPr dirty="0" smtClean="0" sz="1200" spc="-125" u="sng">
                <a:latin typeface="Cambria"/>
                <a:cs typeface="Cambria"/>
              </a:rPr>
              <a:t> </a:t>
            </a:r>
            <a:r>
              <a:rPr dirty="0" smtClean="0" sz="1200" spc="-15" u="sng">
                <a:latin typeface="Cambria"/>
                <a:cs typeface="Cambria"/>
              </a:rPr>
              <a:t>C</a:t>
            </a:r>
            <a:r>
              <a:rPr dirty="0" smtClean="0" sz="1200" spc="0" u="sng">
                <a:latin typeface="Cambria"/>
                <a:cs typeface="Cambria"/>
              </a:rPr>
              <a:t>ont</a:t>
            </a:r>
            <a:r>
              <a:rPr dirty="0" smtClean="0" sz="1200" spc="-10" u="sng">
                <a:latin typeface="Cambria"/>
                <a:cs typeface="Cambria"/>
              </a:rPr>
              <a:t>r</a:t>
            </a:r>
            <a:r>
              <a:rPr dirty="0" smtClean="0" sz="1200" spc="0" u="sng">
                <a:latin typeface="Cambria"/>
                <a:cs typeface="Cambria"/>
              </a:rPr>
              <a:t>ol</a:t>
            </a:r>
            <a:r>
              <a:rPr dirty="0" smtClean="0" sz="1200" spc="0" u="sng">
                <a:latin typeface="Cambria"/>
                <a:cs typeface="Cambria"/>
              </a:rPr>
              <a:t> 	</a:t>
            </a:r>
            <a:r>
              <a:rPr dirty="0" smtClean="0" sz="1200" spc="-10" u="sng">
                <a:latin typeface="Cambria"/>
                <a:cs typeface="Cambria"/>
              </a:rPr>
              <a:t>L</a:t>
            </a:r>
            <a:r>
              <a:rPr dirty="0" smtClean="0" sz="1200" spc="-5" u="sng">
                <a:latin typeface="Cambria"/>
                <a:cs typeface="Cambria"/>
              </a:rPr>
              <a:t>ec.</a:t>
            </a:r>
            <a:r>
              <a:rPr dirty="0" smtClean="0" sz="1200" spc="5" u="sng">
                <a:latin typeface="Cambria"/>
                <a:cs typeface="Cambria"/>
              </a:rPr>
              <a:t> </a:t>
            </a:r>
            <a:r>
              <a:rPr dirty="0" smtClean="0" sz="1200" spc="-10" u="sng">
                <a:latin typeface="Cambria"/>
                <a:cs typeface="Cambria"/>
              </a:rPr>
              <a:t>2</a:t>
            </a:r>
            <a:r>
              <a:rPr dirty="0" smtClean="0" sz="1200" spc="-10" u="sng">
                <a:latin typeface="Cambria"/>
                <a:cs typeface="Cambria"/>
              </a:rPr>
              <a:t> 	</a:t>
            </a:r>
            <a:endParaRPr sz="1200">
              <a:latin typeface="Cambria"/>
              <a:cs typeface="Cambria"/>
            </a:endParaRPr>
          </a:p>
          <a:p>
            <a:pPr>
              <a:lnSpc>
                <a:spcPts val="900"/>
              </a:lnSpc>
              <a:spcBef>
                <a:spcPts val="24"/>
              </a:spcBef>
            </a:pPr>
            <a:endParaRPr sz="900"/>
          </a:p>
          <a:p>
            <a:pPr>
              <a:lnSpc>
                <a:spcPts val="1000"/>
              </a:lnSpc>
            </a:pPr>
            <a:endParaRPr sz="1000"/>
          </a:p>
          <a:p>
            <a:pPr algn="just" marL="30480" marR="30480" indent="95885">
              <a:lnSpc>
                <a:spcPct val="110100"/>
              </a:lnSpc>
            </a:pPr>
            <a:r>
              <a:rPr dirty="0" smtClean="0" sz="1400">
                <a:latin typeface="Times New Roman"/>
                <a:cs typeface="Times New Roman"/>
              </a:rPr>
              <a:t>Me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cal</a:t>
            </a:r>
            <a:r>
              <a:rPr dirty="0" smtClean="0" sz="1400" spc="1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para</a:t>
            </a:r>
            <a:r>
              <a:rPr dirty="0" smtClean="0" sz="1400" spc="-5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ks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2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here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 bet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en 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ri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al 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 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cal 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2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. 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 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1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s, 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ke</a:t>
            </a:r>
            <a:r>
              <a:rPr dirty="0" smtClean="0" sz="1400" spc="0">
                <a:latin typeface="Times New Roman"/>
                <a:cs typeface="Times New Roman"/>
              </a:rPr>
              <a:t> ele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et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ree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e,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ear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pon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-s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1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s;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per,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0">
                <a:latin typeface="Times New Roman"/>
                <a:cs typeface="Times New Roman"/>
              </a:rPr>
              <a:t> 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-sto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1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gy-s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ele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0">
                <a:latin typeface="Times New Roman"/>
                <a:cs typeface="Times New Roman"/>
              </a:rPr>
              <a:t> 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ac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ene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gy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er 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nce.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  <a:spcBef>
                <a:spcPts val="47"/>
              </a:spcBef>
            </a:pPr>
            <a:endParaRPr sz="1000"/>
          </a:p>
          <a:p>
            <a:pPr marL="30480">
              <a:lnSpc>
                <a:spcPct val="10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Ex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1: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20" b="1"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latin typeface="Times New Roman"/>
                <a:cs typeface="Times New Roman"/>
              </a:rPr>
              <a:t>ind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the t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fer func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ion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5" b="1" i="1">
                <a:latin typeface="Times New Roman"/>
                <a:cs typeface="Times New Roman"/>
              </a:rPr>
              <a:t>X</a:t>
            </a:r>
            <a:r>
              <a:rPr dirty="0" smtClean="0" baseline="-12345" sz="1350" spc="7" b="1" i="1">
                <a:latin typeface="Times New Roman"/>
                <a:cs typeface="Times New Roman"/>
              </a:rPr>
              <a:t>2</a:t>
            </a:r>
            <a:r>
              <a:rPr dirty="0" smtClean="0" sz="1400" spc="-15" b="1" i="1">
                <a:latin typeface="Times New Roman"/>
                <a:cs typeface="Times New Roman"/>
              </a:rPr>
              <a:t>(</a:t>
            </a:r>
            <a:r>
              <a:rPr dirty="0" smtClean="0" sz="1400" spc="0" b="1" i="1">
                <a:latin typeface="Times New Roman"/>
                <a:cs typeface="Times New Roman"/>
              </a:rPr>
              <a:t>s)</a:t>
            </a:r>
            <a:r>
              <a:rPr dirty="0" smtClean="0" sz="1400" spc="-10" b="1" i="1">
                <a:latin typeface="Times New Roman"/>
                <a:cs typeface="Times New Roman"/>
              </a:rPr>
              <a:t>/</a:t>
            </a:r>
            <a:r>
              <a:rPr dirty="0" smtClean="0" sz="1400" spc="0" b="1" i="1">
                <a:latin typeface="Times New Roman"/>
                <a:cs typeface="Times New Roman"/>
              </a:rPr>
              <a:t>F</a:t>
            </a:r>
            <a:r>
              <a:rPr dirty="0" smtClean="0" sz="1400" spc="-15" b="1" i="1">
                <a:latin typeface="Times New Roman"/>
                <a:cs typeface="Times New Roman"/>
              </a:rPr>
              <a:t>(</a:t>
            </a:r>
            <a:r>
              <a:rPr dirty="0" smtClean="0" sz="1400" spc="0" b="1" i="1">
                <a:latin typeface="Times New Roman"/>
                <a:cs typeface="Times New Roman"/>
              </a:rPr>
              <a:t>s) </a:t>
            </a:r>
            <a:r>
              <a:rPr dirty="0" smtClean="0" sz="1400" spc="0" b="1">
                <a:latin typeface="Times New Roman"/>
                <a:cs typeface="Times New Roman"/>
              </a:rPr>
              <a:t>of t</a:t>
            </a:r>
            <a:r>
              <a:rPr dirty="0" smtClean="0" sz="1400" spc="-15" b="1">
                <a:latin typeface="Times New Roman"/>
                <a:cs typeface="Times New Roman"/>
              </a:rPr>
              <a:t>h</a:t>
            </a:r>
            <a:r>
              <a:rPr dirty="0" smtClean="0" sz="1400" spc="0" b="1">
                <a:latin typeface="Times New Roman"/>
                <a:cs typeface="Times New Roman"/>
              </a:rPr>
              <a:t>e f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w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ng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latin typeface="Times New Roman"/>
                <a:cs typeface="Times New Roman"/>
              </a:rPr>
              <a:t>y</a:t>
            </a:r>
            <a:r>
              <a:rPr dirty="0" smtClean="0" sz="1400" spc="0" b="1">
                <a:latin typeface="Times New Roman"/>
                <a:cs typeface="Times New Roman"/>
              </a:rPr>
              <a:t>stem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50"/>
              </a:lnSpc>
              <a:spcBef>
                <a:spcPts val="35"/>
              </a:spcBef>
            </a:pPr>
            <a:endParaRPr sz="95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algn="r" marR="751840">
              <a:lnSpc>
                <a:spcPct val="100000"/>
              </a:lnSpc>
            </a:pPr>
            <a:r>
              <a:rPr dirty="0" smtClean="0" sz="1250" spc="390" i="1">
                <a:latin typeface="Times New Roman"/>
                <a:cs typeface="Times New Roman"/>
              </a:rPr>
              <a:t>x</a:t>
            </a:r>
            <a:r>
              <a:rPr dirty="0" smtClean="0" baseline="-18518" sz="1350" spc="375">
                <a:latin typeface="Times New Roman"/>
                <a:cs typeface="Times New Roman"/>
              </a:rPr>
              <a:t>2</a:t>
            </a:r>
            <a:endParaRPr baseline="-18518" sz="135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35940" y="4481703"/>
            <a:ext cx="303720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Me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ork of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4047616" y="3845305"/>
            <a:ext cx="0" cy="286131"/>
          </a:xfrm>
          <a:custGeom>
            <a:avLst/>
            <a:gdLst/>
            <a:ahLst/>
            <a:cxnLst/>
            <a:rect l="l" t="t" r="r" b="b"/>
            <a:pathLst>
              <a:path w="0" h="286131">
                <a:moveTo>
                  <a:pt x="0" y="286131"/>
                </a:moveTo>
                <a:lnTo>
                  <a:pt x="0" y="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4047616" y="3787266"/>
            <a:ext cx="324738" cy="103505"/>
          </a:xfrm>
          <a:custGeom>
            <a:avLst/>
            <a:gdLst/>
            <a:ahLst/>
            <a:cxnLst/>
            <a:rect l="l" t="t" r="r" b="b"/>
            <a:pathLst>
              <a:path w="324738" h="103505">
                <a:moveTo>
                  <a:pt x="299393" y="51752"/>
                </a:moveTo>
                <a:lnTo>
                  <a:pt x="229616" y="92456"/>
                </a:lnTo>
                <a:lnTo>
                  <a:pt x="228600" y="96393"/>
                </a:lnTo>
                <a:lnTo>
                  <a:pt x="232156" y="102488"/>
                </a:lnTo>
                <a:lnTo>
                  <a:pt x="236093" y="103505"/>
                </a:lnTo>
                <a:lnTo>
                  <a:pt x="313875" y="58038"/>
                </a:lnTo>
                <a:lnTo>
                  <a:pt x="312038" y="58038"/>
                </a:lnTo>
                <a:lnTo>
                  <a:pt x="312038" y="57277"/>
                </a:lnTo>
                <a:lnTo>
                  <a:pt x="308863" y="57277"/>
                </a:lnTo>
                <a:lnTo>
                  <a:pt x="299393" y="51752"/>
                </a:lnTo>
                <a:close/>
              </a:path>
              <a:path w="324738" h="103505">
                <a:moveTo>
                  <a:pt x="288398" y="45338"/>
                </a:moveTo>
                <a:lnTo>
                  <a:pt x="0" y="45338"/>
                </a:lnTo>
                <a:lnTo>
                  <a:pt x="0" y="58038"/>
                </a:lnTo>
                <a:lnTo>
                  <a:pt x="288616" y="58038"/>
                </a:lnTo>
                <a:lnTo>
                  <a:pt x="299393" y="51752"/>
                </a:lnTo>
                <a:lnTo>
                  <a:pt x="288398" y="45338"/>
                </a:lnTo>
                <a:close/>
              </a:path>
              <a:path w="324738" h="103505">
                <a:moveTo>
                  <a:pt x="313848" y="45338"/>
                </a:moveTo>
                <a:lnTo>
                  <a:pt x="312038" y="45338"/>
                </a:lnTo>
                <a:lnTo>
                  <a:pt x="312038" y="58038"/>
                </a:lnTo>
                <a:lnTo>
                  <a:pt x="313875" y="58038"/>
                </a:lnTo>
                <a:lnTo>
                  <a:pt x="324738" y="51688"/>
                </a:lnTo>
                <a:lnTo>
                  <a:pt x="313848" y="45338"/>
                </a:lnTo>
                <a:close/>
              </a:path>
              <a:path w="324738" h="103505">
                <a:moveTo>
                  <a:pt x="308863" y="46228"/>
                </a:moveTo>
                <a:lnTo>
                  <a:pt x="299393" y="51752"/>
                </a:lnTo>
                <a:lnTo>
                  <a:pt x="308863" y="57277"/>
                </a:lnTo>
                <a:lnTo>
                  <a:pt x="308863" y="46228"/>
                </a:lnTo>
                <a:close/>
              </a:path>
              <a:path w="324738" h="103505">
                <a:moveTo>
                  <a:pt x="312038" y="46228"/>
                </a:moveTo>
                <a:lnTo>
                  <a:pt x="308863" y="46228"/>
                </a:lnTo>
                <a:lnTo>
                  <a:pt x="308863" y="57277"/>
                </a:lnTo>
                <a:lnTo>
                  <a:pt x="312038" y="57277"/>
                </a:lnTo>
                <a:lnTo>
                  <a:pt x="312038" y="46228"/>
                </a:lnTo>
                <a:close/>
              </a:path>
              <a:path w="324738" h="103505">
                <a:moveTo>
                  <a:pt x="236093" y="0"/>
                </a:moveTo>
                <a:lnTo>
                  <a:pt x="232156" y="1016"/>
                </a:lnTo>
                <a:lnTo>
                  <a:pt x="228600" y="7112"/>
                </a:lnTo>
                <a:lnTo>
                  <a:pt x="229616" y="11049"/>
                </a:lnTo>
                <a:lnTo>
                  <a:pt x="299393" y="51752"/>
                </a:lnTo>
                <a:lnTo>
                  <a:pt x="308863" y="46228"/>
                </a:lnTo>
                <a:lnTo>
                  <a:pt x="312038" y="46228"/>
                </a:lnTo>
                <a:lnTo>
                  <a:pt x="312038" y="45338"/>
                </a:lnTo>
                <a:lnTo>
                  <a:pt x="313848" y="45338"/>
                </a:lnTo>
                <a:lnTo>
                  <a:pt x="236093" y="0"/>
                </a:lnTo>
                <a:close/>
              </a:path>
            </a:pathLst>
          </a:custGeom>
          <a:solidFill>
            <a:srgbClr val="497DB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5910198" y="3559555"/>
            <a:ext cx="0" cy="286131"/>
          </a:xfrm>
          <a:custGeom>
            <a:avLst/>
            <a:gdLst/>
            <a:ahLst/>
            <a:cxnLst/>
            <a:rect l="l" t="t" r="r" b="b"/>
            <a:pathLst>
              <a:path w="0" h="286131">
                <a:moveTo>
                  <a:pt x="0" y="286131"/>
                </a:moveTo>
                <a:lnTo>
                  <a:pt x="0" y="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5910198" y="3501516"/>
            <a:ext cx="324738" cy="103377"/>
          </a:xfrm>
          <a:custGeom>
            <a:avLst/>
            <a:gdLst/>
            <a:ahLst/>
            <a:cxnLst/>
            <a:rect l="l" t="t" r="r" b="b"/>
            <a:pathLst>
              <a:path w="324738" h="103377">
                <a:moveTo>
                  <a:pt x="299629" y="51688"/>
                </a:moveTo>
                <a:lnTo>
                  <a:pt x="229742" y="92455"/>
                </a:lnTo>
                <a:lnTo>
                  <a:pt x="228726" y="96265"/>
                </a:lnTo>
                <a:lnTo>
                  <a:pt x="232283" y="102361"/>
                </a:lnTo>
                <a:lnTo>
                  <a:pt x="236220" y="103377"/>
                </a:lnTo>
                <a:lnTo>
                  <a:pt x="239140" y="101599"/>
                </a:lnTo>
                <a:lnTo>
                  <a:pt x="313848" y="58038"/>
                </a:lnTo>
                <a:lnTo>
                  <a:pt x="312165" y="58038"/>
                </a:lnTo>
                <a:lnTo>
                  <a:pt x="312165" y="57149"/>
                </a:lnTo>
                <a:lnTo>
                  <a:pt x="308990" y="57149"/>
                </a:lnTo>
                <a:lnTo>
                  <a:pt x="299629" y="51688"/>
                </a:lnTo>
                <a:close/>
              </a:path>
              <a:path w="324738" h="103377">
                <a:moveTo>
                  <a:pt x="288743" y="45338"/>
                </a:moveTo>
                <a:lnTo>
                  <a:pt x="0" y="45338"/>
                </a:lnTo>
                <a:lnTo>
                  <a:pt x="0" y="58038"/>
                </a:lnTo>
                <a:lnTo>
                  <a:pt x="288743" y="58038"/>
                </a:lnTo>
                <a:lnTo>
                  <a:pt x="299629" y="51688"/>
                </a:lnTo>
                <a:lnTo>
                  <a:pt x="288743" y="45338"/>
                </a:lnTo>
                <a:close/>
              </a:path>
              <a:path w="324738" h="103377">
                <a:moveTo>
                  <a:pt x="313848" y="45338"/>
                </a:moveTo>
                <a:lnTo>
                  <a:pt x="312165" y="45338"/>
                </a:lnTo>
                <a:lnTo>
                  <a:pt x="312165" y="58038"/>
                </a:lnTo>
                <a:lnTo>
                  <a:pt x="313848" y="58038"/>
                </a:lnTo>
                <a:lnTo>
                  <a:pt x="324738" y="51688"/>
                </a:lnTo>
                <a:lnTo>
                  <a:pt x="313848" y="45338"/>
                </a:lnTo>
                <a:close/>
              </a:path>
              <a:path w="324738" h="103377">
                <a:moveTo>
                  <a:pt x="308990" y="46227"/>
                </a:moveTo>
                <a:lnTo>
                  <a:pt x="299629" y="51688"/>
                </a:lnTo>
                <a:lnTo>
                  <a:pt x="308990" y="57149"/>
                </a:lnTo>
                <a:lnTo>
                  <a:pt x="308990" y="46227"/>
                </a:lnTo>
                <a:close/>
              </a:path>
              <a:path w="324738" h="103377">
                <a:moveTo>
                  <a:pt x="312165" y="46227"/>
                </a:moveTo>
                <a:lnTo>
                  <a:pt x="308990" y="46227"/>
                </a:lnTo>
                <a:lnTo>
                  <a:pt x="308990" y="57149"/>
                </a:lnTo>
                <a:lnTo>
                  <a:pt x="312165" y="57149"/>
                </a:lnTo>
                <a:lnTo>
                  <a:pt x="312165" y="46227"/>
                </a:lnTo>
                <a:close/>
              </a:path>
              <a:path w="324738" h="103377">
                <a:moveTo>
                  <a:pt x="236220" y="0"/>
                </a:moveTo>
                <a:lnTo>
                  <a:pt x="232283" y="1015"/>
                </a:lnTo>
                <a:lnTo>
                  <a:pt x="228726" y="7111"/>
                </a:lnTo>
                <a:lnTo>
                  <a:pt x="229742" y="10922"/>
                </a:lnTo>
                <a:lnTo>
                  <a:pt x="299629" y="51688"/>
                </a:lnTo>
                <a:lnTo>
                  <a:pt x="308990" y="46227"/>
                </a:lnTo>
                <a:lnTo>
                  <a:pt x="312165" y="46227"/>
                </a:lnTo>
                <a:lnTo>
                  <a:pt x="312165" y="45338"/>
                </a:lnTo>
                <a:lnTo>
                  <a:pt x="313848" y="45338"/>
                </a:lnTo>
                <a:lnTo>
                  <a:pt x="239140" y="1777"/>
                </a:lnTo>
                <a:lnTo>
                  <a:pt x="236220" y="0"/>
                </a:lnTo>
                <a:close/>
              </a:path>
            </a:pathLst>
          </a:custGeom>
          <a:solidFill>
            <a:srgbClr val="497DB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6306311" y="4045203"/>
            <a:ext cx="0" cy="163575"/>
          </a:xfrm>
          <a:custGeom>
            <a:avLst/>
            <a:gdLst/>
            <a:ahLst/>
            <a:cxnLst/>
            <a:rect l="l" t="t" r="r" b="b"/>
            <a:pathLst>
              <a:path w="0" h="163575">
                <a:moveTo>
                  <a:pt x="0" y="0"/>
                </a:moveTo>
                <a:lnTo>
                  <a:pt x="0" y="163575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6247510" y="4043679"/>
            <a:ext cx="278384" cy="0"/>
          </a:xfrm>
          <a:custGeom>
            <a:avLst/>
            <a:gdLst/>
            <a:ahLst/>
            <a:cxnLst/>
            <a:rect l="l" t="t" r="r" b="b"/>
            <a:pathLst>
              <a:path w="278384" h="0">
                <a:moveTo>
                  <a:pt x="0" y="0"/>
                </a:moveTo>
                <a:lnTo>
                  <a:pt x="278384" y="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6247510" y="4208779"/>
            <a:ext cx="278384" cy="0"/>
          </a:xfrm>
          <a:custGeom>
            <a:avLst/>
            <a:gdLst/>
            <a:ahLst/>
            <a:cxnLst/>
            <a:rect l="l" t="t" r="r" b="b"/>
            <a:pathLst>
              <a:path w="278384" h="0">
                <a:moveTo>
                  <a:pt x="0" y="0"/>
                </a:moveTo>
                <a:lnTo>
                  <a:pt x="278384" y="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6529451" y="4045203"/>
            <a:ext cx="0" cy="163575"/>
          </a:xfrm>
          <a:custGeom>
            <a:avLst/>
            <a:gdLst/>
            <a:ahLst/>
            <a:cxnLst/>
            <a:rect l="l" t="t" r="r" b="b"/>
            <a:pathLst>
              <a:path w="0" h="163575">
                <a:moveTo>
                  <a:pt x="0" y="0"/>
                </a:moveTo>
                <a:lnTo>
                  <a:pt x="0" y="163575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6028054" y="4130166"/>
            <a:ext cx="278257" cy="0"/>
          </a:xfrm>
          <a:custGeom>
            <a:avLst/>
            <a:gdLst/>
            <a:ahLst/>
            <a:cxnLst/>
            <a:rect l="l" t="t" r="r" b="b"/>
            <a:pathLst>
              <a:path w="278257" h="0">
                <a:moveTo>
                  <a:pt x="0" y="0"/>
                </a:moveTo>
                <a:lnTo>
                  <a:pt x="278257" y="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6538341" y="4126991"/>
            <a:ext cx="278256" cy="0"/>
          </a:xfrm>
          <a:custGeom>
            <a:avLst/>
            <a:gdLst/>
            <a:ahLst/>
            <a:cxnLst/>
            <a:rect l="l" t="t" r="r" b="b"/>
            <a:pathLst>
              <a:path w="278256" h="0">
                <a:moveTo>
                  <a:pt x="0" y="0"/>
                </a:moveTo>
                <a:lnTo>
                  <a:pt x="278256" y="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3978528" y="5269229"/>
            <a:ext cx="0" cy="377952"/>
          </a:xfrm>
          <a:custGeom>
            <a:avLst/>
            <a:gdLst/>
            <a:ahLst/>
            <a:cxnLst/>
            <a:rect l="l" t="t" r="r" b="b"/>
            <a:pathLst>
              <a:path w="0" h="377952">
                <a:moveTo>
                  <a:pt x="0" y="0"/>
                </a:moveTo>
                <a:lnTo>
                  <a:pt x="0" y="377952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" name="object 35"/>
          <p:cNvSpPr/>
          <p:nvPr/>
        </p:nvSpPr>
        <p:spPr>
          <a:xfrm>
            <a:off x="3757548" y="5591428"/>
            <a:ext cx="427863" cy="435737"/>
          </a:xfrm>
          <a:custGeom>
            <a:avLst/>
            <a:gdLst/>
            <a:ahLst/>
            <a:cxnLst/>
            <a:rect l="l" t="t" r="r" b="b"/>
            <a:pathLst>
              <a:path w="427863" h="435737">
                <a:moveTo>
                  <a:pt x="213867" y="0"/>
                </a:moveTo>
                <a:lnTo>
                  <a:pt x="162475" y="6331"/>
                </a:lnTo>
                <a:lnTo>
                  <a:pt x="115586" y="24318"/>
                </a:lnTo>
                <a:lnTo>
                  <a:pt x="74687" y="52448"/>
                </a:lnTo>
                <a:lnTo>
                  <a:pt x="41265" y="89208"/>
                </a:lnTo>
                <a:lnTo>
                  <a:pt x="16807" y="133088"/>
                </a:lnTo>
                <a:lnTo>
                  <a:pt x="2799" y="182573"/>
                </a:lnTo>
                <a:lnTo>
                  <a:pt x="0" y="217932"/>
                </a:lnTo>
                <a:lnTo>
                  <a:pt x="709" y="235792"/>
                </a:lnTo>
                <a:lnTo>
                  <a:pt x="10903" y="286767"/>
                </a:lnTo>
                <a:lnTo>
                  <a:pt x="32043" y="332652"/>
                </a:lnTo>
                <a:lnTo>
                  <a:pt x="62642" y="371935"/>
                </a:lnTo>
                <a:lnTo>
                  <a:pt x="101214" y="403099"/>
                </a:lnTo>
                <a:lnTo>
                  <a:pt x="146271" y="424631"/>
                </a:lnTo>
                <a:lnTo>
                  <a:pt x="196328" y="435014"/>
                </a:lnTo>
                <a:lnTo>
                  <a:pt x="213867" y="435737"/>
                </a:lnTo>
                <a:lnTo>
                  <a:pt x="231425" y="435014"/>
                </a:lnTo>
                <a:lnTo>
                  <a:pt x="281526" y="424631"/>
                </a:lnTo>
                <a:lnTo>
                  <a:pt x="326613" y="403099"/>
                </a:lnTo>
                <a:lnTo>
                  <a:pt x="365204" y="371935"/>
                </a:lnTo>
                <a:lnTo>
                  <a:pt x="395813" y="332652"/>
                </a:lnTo>
                <a:lnTo>
                  <a:pt x="416958" y="286767"/>
                </a:lnTo>
                <a:lnTo>
                  <a:pt x="427153" y="235792"/>
                </a:lnTo>
                <a:lnTo>
                  <a:pt x="427863" y="217932"/>
                </a:lnTo>
                <a:lnTo>
                  <a:pt x="427153" y="200053"/>
                </a:lnTo>
                <a:lnTo>
                  <a:pt x="416958" y="149035"/>
                </a:lnTo>
                <a:lnTo>
                  <a:pt x="395813" y="103118"/>
                </a:lnTo>
                <a:lnTo>
                  <a:pt x="365204" y="63817"/>
                </a:lnTo>
                <a:lnTo>
                  <a:pt x="326613" y="32642"/>
                </a:lnTo>
                <a:lnTo>
                  <a:pt x="281526" y="11106"/>
                </a:lnTo>
                <a:lnTo>
                  <a:pt x="231425" y="722"/>
                </a:lnTo>
                <a:lnTo>
                  <a:pt x="213867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6" name="object 36"/>
          <p:cNvSpPr/>
          <p:nvPr/>
        </p:nvSpPr>
        <p:spPr>
          <a:xfrm>
            <a:off x="3757548" y="5591428"/>
            <a:ext cx="427863" cy="435737"/>
          </a:xfrm>
          <a:custGeom>
            <a:avLst/>
            <a:gdLst/>
            <a:ahLst/>
            <a:cxnLst/>
            <a:rect l="l" t="t" r="r" b="b"/>
            <a:pathLst>
              <a:path w="427863" h="435737">
                <a:moveTo>
                  <a:pt x="0" y="217932"/>
                </a:moveTo>
                <a:lnTo>
                  <a:pt x="6215" y="165548"/>
                </a:lnTo>
                <a:lnTo>
                  <a:pt x="23872" y="117764"/>
                </a:lnTo>
                <a:lnTo>
                  <a:pt x="51483" y="76089"/>
                </a:lnTo>
                <a:lnTo>
                  <a:pt x="87562" y="42038"/>
                </a:lnTo>
                <a:lnTo>
                  <a:pt x="130623" y="17121"/>
                </a:lnTo>
                <a:lnTo>
                  <a:pt x="179178" y="2851"/>
                </a:lnTo>
                <a:lnTo>
                  <a:pt x="213867" y="0"/>
                </a:lnTo>
                <a:lnTo>
                  <a:pt x="231425" y="722"/>
                </a:lnTo>
                <a:lnTo>
                  <a:pt x="281526" y="11106"/>
                </a:lnTo>
                <a:lnTo>
                  <a:pt x="326613" y="32642"/>
                </a:lnTo>
                <a:lnTo>
                  <a:pt x="365204" y="63817"/>
                </a:lnTo>
                <a:lnTo>
                  <a:pt x="395813" y="103118"/>
                </a:lnTo>
                <a:lnTo>
                  <a:pt x="416958" y="149035"/>
                </a:lnTo>
                <a:lnTo>
                  <a:pt x="427153" y="200053"/>
                </a:lnTo>
                <a:lnTo>
                  <a:pt x="427863" y="217932"/>
                </a:lnTo>
                <a:lnTo>
                  <a:pt x="427153" y="235792"/>
                </a:lnTo>
                <a:lnTo>
                  <a:pt x="416958" y="286767"/>
                </a:lnTo>
                <a:lnTo>
                  <a:pt x="395813" y="332652"/>
                </a:lnTo>
                <a:lnTo>
                  <a:pt x="365204" y="371935"/>
                </a:lnTo>
                <a:lnTo>
                  <a:pt x="326613" y="403099"/>
                </a:lnTo>
                <a:lnTo>
                  <a:pt x="281526" y="424631"/>
                </a:lnTo>
                <a:lnTo>
                  <a:pt x="231425" y="435014"/>
                </a:lnTo>
                <a:lnTo>
                  <a:pt x="213867" y="435737"/>
                </a:lnTo>
                <a:lnTo>
                  <a:pt x="196328" y="435014"/>
                </a:lnTo>
                <a:lnTo>
                  <a:pt x="146271" y="424631"/>
                </a:lnTo>
                <a:lnTo>
                  <a:pt x="101214" y="403099"/>
                </a:lnTo>
                <a:lnTo>
                  <a:pt x="62642" y="371935"/>
                </a:lnTo>
                <a:lnTo>
                  <a:pt x="32043" y="332652"/>
                </a:lnTo>
                <a:lnTo>
                  <a:pt x="10903" y="286767"/>
                </a:lnTo>
                <a:lnTo>
                  <a:pt x="709" y="235792"/>
                </a:lnTo>
                <a:lnTo>
                  <a:pt x="0" y="217932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" name="object 37"/>
          <p:cNvSpPr/>
          <p:nvPr/>
        </p:nvSpPr>
        <p:spPr>
          <a:xfrm>
            <a:off x="3832859" y="5713476"/>
            <a:ext cx="277367" cy="19202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" name="object 38"/>
          <p:cNvSpPr/>
          <p:nvPr/>
        </p:nvSpPr>
        <p:spPr>
          <a:xfrm>
            <a:off x="3966717" y="6039611"/>
            <a:ext cx="0" cy="377951"/>
          </a:xfrm>
          <a:custGeom>
            <a:avLst/>
            <a:gdLst/>
            <a:ahLst/>
            <a:cxnLst/>
            <a:rect l="l" t="t" r="r" b="b"/>
            <a:pathLst>
              <a:path w="0" h="377951">
                <a:moveTo>
                  <a:pt x="0" y="0"/>
                </a:moveTo>
                <a:lnTo>
                  <a:pt x="0" y="377951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" name="object 39"/>
          <p:cNvSpPr/>
          <p:nvPr/>
        </p:nvSpPr>
        <p:spPr>
          <a:xfrm>
            <a:off x="4868671" y="5144515"/>
            <a:ext cx="166877" cy="174498"/>
          </a:xfrm>
          <a:custGeom>
            <a:avLst/>
            <a:gdLst/>
            <a:ahLst/>
            <a:cxnLst/>
            <a:rect l="l" t="t" r="r" b="b"/>
            <a:pathLst>
              <a:path w="166877" h="174498">
                <a:moveTo>
                  <a:pt x="0" y="174498"/>
                </a:moveTo>
                <a:lnTo>
                  <a:pt x="166877" y="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3978528" y="5275453"/>
            <a:ext cx="556387" cy="0"/>
          </a:xfrm>
          <a:custGeom>
            <a:avLst/>
            <a:gdLst/>
            <a:ahLst/>
            <a:cxnLst/>
            <a:rect l="l" t="t" r="r" b="b"/>
            <a:pathLst>
              <a:path w="556387" h="0">
                <a:moveTo>
                  <a:pt x="0" y="0"/>
                </a:moveTo>
                <a:lnTo>
                  <a:pt x="556387" y="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" name="object 41"/>
          <p:cNvSpPr/>
          <p:nvPr/>
        </p:nvSpPr>
        <p:spPr>
          <a:xfrm>
            <a:off x="4534915" y="5144515"/>
            <a:ext cx="166878" cy="130937"/>
          </a:xfrm>
          <a:custGeom>
            <a:avLst/>
            <a:gdLst/>
            <a:ahLst/>
            <a:cxnLst/>
            <a:rect l="l" t="t" r="r" b="b"/>
            <a:pathLst>
              <a:path w="166878" h="130937">
                <a:moveTo>
                  <a:pt x="0" y="130937"/>
                </a:moveTo>
                <a:lnTo>
                  <a:pt x="166878" y="0"/>
                </a:lnTo>
              </a:path>
            </a:pathLst>
          </a:custGeom>
          <a:ln w="9524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" name="object 42"/>
          <p:cNvSpPr/>
          <p:nvPr/>
        </p:nvSpPr>
        <p:spPr>
          <a:xfrm>
            <a:off x="4701794" y="5144515"/>
            <a:ext cx="0" cy="174498"/>
          </a:xfrm>
          <a:custGeom>
            <a:avLst/>
            <a:gdLst/>
            <a:ahLst/>
            <a:cxnLst/>
            <a:rect l="l" t="t" r="r" b="b"/>
            <a:pathLst>
              <a:path w="0" h="174498">
                <a:moveTo>
                  <a:pt x="0" y="0"/>
                </a:moveTo>
                <a:lnTo>
                  <a:pt x="0" y="174498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" name="object 43"/>
          <p:cNvSpPr/>
          <p:nvPr/>
        </p:nvSpPr>
        <p:spPr>
          <a:xfrm>
            <a:off x="4701794" y="5144515"/>
            <a:ext cx="166877" cy="174498"/>
          </a:xfrm>
          <a:custGeom>
            <a:avLst/>
            <a:gdLst/>
            <a:ahLst/>
            <a:cxnLst/>
            <a:rect l="l" t="t" r="r" b="b"/>
            <a:pathLst>
              <a:path w="166877" h="174498">
                <a:moveTo>
                  <a:pt x="0" y="174498"/>
                </a:moveTo>
                <a:lnTo>
                  <a:pt x="166877" y="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4" name="object 44"/>
          <p:cNvSpPr/>
          <p:nvPr/>
        </p:nvSpPr>
        <p:spPr>
          <a:xfrm>
            <a:off x="4868671" y="5144515"/>
            <a:ext cx="0" cy="174498"/>
          </a:xfrm>
          <a:custGeom>
            <a:avLst/>
            <a:gdLst/>
            <a:ahLst/>
            <a:cxnLst/>
            <a:rect l="l" t="t" r="r" b="b"/>
            <a:pathLst>
              <a:path w="0" h="174498">
                <a:moveTo>
                  <a:pt x="0" y="0"/>
                </a:moveTo>
                <a:lnTo>
                  <a:pt x="0" y="174498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5" name="object 45"/>
          <p:cNvSpPr/>
          <p:nvPr/>
        </p:nvSpPr>
        <p:spPr>
          <a:xfrm>
            <a:off x="5035550" y="5144515"/>
            <a:ext cx="0" cy="174498"/>
          </a:xfrm>
          <a:custGeom>
            <a:avLst/>
            <a:gdLst/>
            <a:ahLst/>
            <a:cxnLst/>
            <a:rect l="l" t="t" r="r" b="b"/>
            <a:pathLst>
              <a:path w="0" h="174498">
                <a:moveTo>
                  <a:pt x="0" y="0"/>
                </a:moveTo>
                <a:lnTo>
                  <a:pt x="0" y="174498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6" name="object 46"/>
          <p:cNvSpPr/>
          <p:nvPr/>
        </p:nvSpPr>
        <p:spPr>
          <a:xfrm>
            <a:off x="5035550" y="5144515"/>
            <a:ext cx="167004" cy="174498"/>
          </a:xfrm>
          <a:custGeom>
            <a:avLst/>
            <a:gdLst/>
            <a:ahLst/>
            <a:cxnLst/>
            <a:rect l="l" t="t" r="r" b="b"/>
            <a:pathLst>
              <a:path w="167004" h="174498">
                <a:moveTo>
                  <a:pt x="0" y="174498"/>
                </a:moveTo>
                <a:lnTo>
                  <a:pt x="167004" y="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" name="object 47"/>
          <p:cNvSpPr/>
          <p:nvPr/>
        </p:nvSpPr>
        <p:spPr>
          <a:xfrm>
            <a:off x="5202554" y="5144515"/>
            <a:ext cx="0" cy="130937"/>
          </a:xfrm>
          <a:custGeom>
            <a:avLst/>
            <a:gdLst/>
            <a:ahLst/>
            <a:cxnLst/>
            <a:rect l="l" t="t" r="r" b="b"/>
            <a:pathLst>
              <a:path w="0" h="130937">
                <a:moveTo>
                  <a:pt x="0" y="0"/>
                </a:moveTo>
                <a:lnTo>
                  <a:pt x="0" y="130937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" name="object 48"/>
          <p:cNvSpPr/>
          <p:nvPr/>
        </p:nvSpPr>
        <p:spPr>
          <a:xfrm>
            <a:off x="5202554" y="5275453"/>
            <a:ext cx="278130" cy="0"/>
          </a:xfrm>
          <a:custGeom>
            <a:avLst/>
            <a:gdLst/>
            <a:ahLst/>
            <a:cxnLst/>
            <a:rect l="l" t="t" r="r" b="b"/>
            <a:pathLst>
              <a:path w="278130" h="0">
                <a:moveTo>
                  <a:pt x="0" y="0"/>
                </a:moveTo>
                <a:lnTo>
                  <a:pt x="278130" y="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" name="object 49"/>
          <p:cNvSpPr/>
          <p:nvPr/>
        </p:nvSpPr>
        <p:spPr>
          <a:xfrm>
            <a:off x="5495035" y="5283708"/>
            <a:ext cx="0" cy="377951"/>
          </a:xfrm>
          <a:custGeom>
            <a:avLst/>
            <a:gdLst/>
            <a:ahLst/>
            <a:cxnLst/>
            <a:rect l="l" t="t" r="r" b="b"/>
            <a:pathLst>
              <a:path w="0" h="377951">
                <a:moveTo>
                  <a:pt x="0" y="0"/>
                </a:moveTo>
                <a:lnTo>
                  <a:pt x="0" y="377951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" name="object 50"/>
          <p:cNvSpPr/>
          <p:nvPr/>
        </p:nvSpPr>
        <p:spPr>
          <a:xfrm>
            <a:off x="5248275" y="5661647"/>
            <a:ext cx="489064" cy="323989"/>
          </a:xfrm>
          <a:custGeom>
            <a:avLst/>
            <a:gdLst/>
            <a:ahLst/>
            <a:cxnLst/>
            <a:rect l="l" t="t" r="r" b="b"/>
            <a:pathLst>
              <a:path w="489064" h="323989">
                <a:moveTo>
                  <a:pt x="0" y="323989"/>
                </a:moveTo>
                <a:lnTo>
                  <a:pt x="489064" y="323989"/>
                </a:lnTo>
                <a:lnTo>
                  <a:pt x="489064" y="0"/>
                </a:lnTo>
                <a:lnTo>
                  <a:pt x="0" y="0"/>
                </a:lnTo>
                <a:lnTo>
                  <a:pt x="0" y="323989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" name="object 51"/>
          <p:cNvSpPr/>
          <p:nvPr/>
        </p:nvSpPr>
        <p:spPr>
          <a:xfrm>
            <a:off x="5248275" y="5661647"/>
            <a:ext cx="489064" cy="323989"/>
          </a:xfrm>
          <a:custGeom>
            <a:avLst/>
            <a:gdLst/>
            <a:ahLst/>
            <a:cxnLst/>
            <a:rect l="l" t="t" r="r" b="b"/>
            <a:pathLst>
              <a:path w="489064" h="323989">
                <a:moveTo>
                  <a:pt x="0" y="323989"/>
                </a:moveTo>
                <a:lnTo>
                  <a:pt x="489064" y="323989"/>
                </a:lnTo>
                <a:lnTo>
                  <a:pt x="489064" y="0"/>
                </a:lnTo>
                <a:lnTo>
                  <a:pt x="0" y="0"/>
                </a:lnTo>
                <a:lnTo>
                  <a:pt x="0" y="323989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" name="object 52"/>
          <p:cNvSpPr/>
          <p:nvPr/>
        </p:nvSpPr>
        <p:spPr>
          <a:xfrm>
            <a:off x="5260847" y="5719571"/>
            <a:ext cx="463296" cy="20726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" name="object 53"/>
          <p:cNvSpPr/>
          <p:nvPr/>
        </p:nvSpPr>
        <p:spPr>
          <a:xfrm>
            <a:off x="5495035" y="5985636"/>
            <a:ext cx="0" cy="431926"/>
          </a:xfrm>
          <a:custGeom>
            <a:avLst/>
            <a:gdLst/>
            <a:ahLst/>
            <a:cxnLst/>
            <a:rect l="l" t="t" r="r" b="b"/>
            <a:pathLst>
              <a:path w="0" h="431926">
                <a:moveTo>
                  <a:pt x="0" y="0"/>
                </a:moveTo>
                <a:lnTo>
                  <a:pt x="0" y="431926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" name="object 54"/>
          <p:cNvSpPr/>
          <p:nvPr/>
        </p:nvSpPr>
        <p:spPr>
          <a:xfrm>
            <a:off x="5495035" y="5273294"/>
            <a:ext cx="1161414" cy="0"/>
          </a:xfrm>
          <a:custGeom>
            <a:avLst/>
            <a:gdLst/>
            <a:ahLst/>
            <a:cxnLst/>
            <a:rect l="l" t="t" r="r" b="b"/>
            <a:pathLst>
              <a:path w="1161415" h="0">
                <a:moveTo>
                  <a:pt x="0" y="0"/>
                </a:moveTo>
                <a:lnTo>
                  <a:pt x="1161414" y="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" name="object 55"/>
          <p:cNvSpPr/>
          <p:nvPr/>
        </p:nvSpPr>
        <p:spPr>
          <a:xfrm>
            <a:off x="6656578" y="6147689"/>
            <a:ext cx="0" cy="269875"/>
          </a:xfrm>
          <a:custGeom>
            <a:avLst/>
            <a:gdLst/>
            <a:ahLst/>
            <a:cxnLst/>
            <a:rect l="l" t="t" r="r" b="b"/>
            <a:pathLst>
              <a:path w="0" h="269875">
                <a:moveTo>
                  <a:pt x="0" y="0"/>
                </a:moveTo>
                <a:lnTo>
                  <a:pt x="0" y="269875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" name="object 56"/>
          <p:cNvSpPr/>
          <p:nvPr/>
        </p:nvSpPr>
        <p:spPr>
          <a:xfrm>
            <a:off x="6536690" y="5475604"/>
            <a:ext cx="242188" cy="0"/>
          </a:xfrm>
          <a:custGeom>
            <a:avLst/>
            <a:gdLst/>
            <a:ahLst/>
            <a:cxnLst/>
            <a:rect l="l" t="t" r="r" b="b"/>
            <a:pathLst>
              <a:path w="242188" h="0">
                <a:moveTo>
                  <a:pt x="242188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" name="object 57"/>
          <p:cNvSpPr/>
          <p:nvPr/>
        </p:nvSpPr>
        <p:spPr>
          <a:xfrm>
            <a:off x="6781165" y="5407152"/>
            <a:ext cx="0" cy="323976"/>
          </a:xfrm>
          <a:custGeom>
            <a:avLst/>
            <a:gdLst/>
            <a:ahLst/>
            <a:cxnLst/>
            <a:rect l="l" t="t" r="r" b="b"/>
            <a:pathLst>
              <a:path w="0" h="323976">
                <a:moveTo>
                  <a:pt x="0" y="0"/>
                </a:moveTo>
                <a:lnTo>
                  <a:pt x="0" y="323976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" name="object 58"/>
          <p:cNvSpPr/>
          <p:nvPr/>
        </p:nvSpPr>
        <p:spPr>
          <a:xfrm>
            <a:off x="6536690" y="5407152"/>
            <a:ext cx="0" cy="323976"/>
          </a:xfrm>
          <a:custGeom>
            <a:avLst/>
            <a:gdLst/>
            <a:ahLst/>
            <a:cxnLst/>
            <a:rect l="l" t="t" r="r" b="b"/>
            <a:pathLst>
              <a:path w="0" h="323976">
                <a:moveTo>
                  <a:pt x="0" y="0"/>
                </a:moveTo>
                <a:lnTo>
                  <a:pt x="0" y="323976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9" name="object 59"/>
          <p:cNvSpPr/>
          <p:nvPr/>
        </p:nvSpPr>
        <p:spPr>
          <a:xfrm>
            <a:off x="6536690" y="5735446"/>
            <a:ext cx="242188" cy="0"/>
          </a:xfrm>
          <a:custGeom>
            <a:avLst/>
            <a:gdLst/>
            <a:ahLst/>
            <a:cxnLst/>
            <a:rect l="l" t="t" r="r" b="b"/>
            <a:pathLst>
              <a:path w="242188" h="0">
                <a:moveTo>
                  <a:pt x="242188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" name="object 60"/>
          <p:cNvSpPr/>
          <p:nvPr/>
        </p:nvSpPr>
        <p:spPr>
          <a:xfrm>
            <a:off x="6653021" y="5151628"/>
            <a:ext cx="0" cy="323976"/>
          </a:xfrm>
          <a:custGeom>
            <a:avLst/>
            <a:gdLst/>
            <a:ahLst/>
            <a:cxnLst/>
            <a:rect l="l" t="t" r="r" b="b"/>
            <a:pathLst>
              <a:path w="0" h="323976">
                <a:moveTo>
                  <a:pt x="0" y="0"/>
                </a:moveTo>
                <a:lnTo>
                  <a:pt x="0" y="323976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" name="object 61"/>
          <p:cNvSpPr/>
          <p:nvPr/>
        </p:nvSpPr>
        <p:spPr>
          <a:xfrm>
            <a:off x="6657847" y="5745607"/>
            <a:ext cx="0" cy="323976"/>
          </a:xfrm>
          <a:custGeom>
            <a:avLst/>
            <a:gdLst/>
            <a:ahLst/>
            <a:cxnLst/>
            <a:rect l="l" t="t" r="r" b="b"/>
            <a:pathLst>
              <a:path w="0" h="323976">
                <a:moveTo>
                  <a:pt x="0" y="0"/>
                </a:moveTo>
                <a:lnTo>
                  <a:pt x="0" y="323976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" name="object 62"/>
          <p:cNvSpPr/>
          <p:nvPr/>
        </p:nvSpPr>
        <p:spPr>
          <a:xfrm>
            <a:off x="3955034" y="6417564"/>
            <a:ext cx="2689479" cy="0"/>
          </a:xfrm>
          <a:custGeom>
            <a:avLst/>
            <a:gdLst/>
            <a:ahLst/>
            <a:cxnLst/>
            <a:rect l="l" t="t" r="r" b="b"/>
            <a:pathLst>
              <a:path w="2689479" h="0">
                <a:moveTo>
                  <a:pt x="0" y="0"/>
                </a:moveTo>
                <a:lnTo>
                  <a:pt x="2689479" y="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" name="object 63"/>
          <p:cNvSpPr/>
          <p:nvPr/>
        </p:nvSpPr>
        <p:spPr>
          <a:xfrm>
            <a:off x="6656578" y="5271261"/>
            <a:ext cx="0" cy="269875"/>
          </a:xfrm>
          <a:custGeom>
            <a:avLst/>
            <a:gdLst/>
            <a:ahLst/>
            <a:cxnLst/>
            <a:rect l="l" t="t" r="r" b="b"/>
            <a:pathLst>
              <a:path w="0" h="269875">
                <a:moveTo>
                  <a:pt x="0" y="0"/>
                </a:moveTo>
                <a:lnTo>
                  <a:pt x="0" y="269875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4" name="object 64"/>
          <p:cNvSpPr/>
          <p:nvPr/>
        </p:nvSpPr>
        <p:spPr>
          <a:xfrm>
            <a:off x="3966717" y="5263041"/>
            <a:ext cx="60588" cy="52980"/>
          </a:xfrm>
          <a:custGeom>
            <a:avLst/>
            <a:gdLst/>
            <a:ahLst/>
            <a:cxnLst/>
            <a:rect l="l" t="t" r="r" b="b"/>
            <a:pathLst>
              <a:path w="60588" h="52980">
                <a:moveTo>
                  <a:pt x="27244" y="0"/>
                </a:moveTo>
                <a:lnTo>
                  <a:pt x="13375" y="4521"/>
                </a:lnTo>
                <a:lnTo>
                  <a:pt x="3660" y="14033"/>
                </a:lnTo>
                <a:lnTo>
                  <a:pt x="0" y="26889"/>
                </a:lnTo>
                <a:lnTo>
                  <a:pt x="1491" y="35057"/>
                </a:lnTo>
                <a:lnTo>
                  <a:pt x="8451" y="44673"/>
                </a:lnTo>
                <a:lnTo>
                  <a:pt x="20772" y="51042"/>
                </a:lnTo>
                <a:lnTo>
                  <a:pt x="38097" y="52980"/>
                </a:lnTo>
                <a:lnTo>
                  <a:pt x="49940" y="47269"/>
                </a:lnTo>
                <a:lnTo>
                  <a:pt x="57940" y="36584"/>
                </a:lnTo>
                <a:lnTo>
                  <a:pt x="60588" y="21440"/>
                </a:lnTo>
                <a:lnTo>
                  <a:pt x="54596" y="10359"/>
                </a:lnTo>
                <a:lnTo>
                  <a:pt x="43125" y="2750"/>
                </a:lnTo>
                <a:lnTo>
                  <a:pt x="27244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5" name="object 65"/>
          <p:cNvSpPr/>
          <p:nvPr/>
        </p:nvSpPr>
        <p:spPr>
          <a:xfrm>
            <a:off x="3966717" y="5263041"/>
            <a:ext cx="60588" cy="52980"/>
          </a:xfrm>
          <a:custGeom>
            <a:avLst/>
            <a:gdLst/>
            <a:ahLst/>
            <a:cxnLst/>
            <a:rect l="l" t="t" r="r" b="b"/>
            <a:pathLst>
              <a:path w="60588" h="52980">
                <a:moveTo>
                  <a:pt x="0" y="26889"/>
                </a:moveTo>
                <a:lnTo>
                  <a:pt x="3660" y="14033"/>
                </a:lnTo>
                <a:lnTo>
                  <a:pt x="13375" y="4521"/>
                </a:lnTo>
                <a:lnTo>
                  <a:pt x="27244" y="0"/>
                </a:lnTo>
                <a:lnTo>
                  <a:pt x="43125" y="2750"/>
                </a:lnTo>
                <a:lnTo>
                  <a:pt x="54596" y="10359"/>
                </a:lnTo>
                <a:lnTo>
                  <a:pt x="60588" y="21440"/>
                </a:lnTo>
                <a:lnTo>
                  <a:pt x="57940" y="36584"/>
                </a:lnTo>
                <a:lnTo>
                  <a:pt x="49940" y="47269"/>
                </a:lnTo>
                <a:lnTo>
                  <a:pt x="38097" y="52980"/>
                </a:lnTo>
                <a:lnTo>
                  <a:pt x="20772" y="51042"/>
                </a:lnTo>
                <a:lnTo>
                  <a:pt x="8451" y="44673"/>
                </a:lnTo>
                <a:lnTo>
                  <a:pt x="1491" y="35057"/>
                </a:lnTo>
                <a:lnTo>
                  <a:pt x="0" y="26889"/>
                </a:lnTo>
                <a:close/>
              </a:path>
            </a:pathLst>
          </a:custGeom>
          <a:ln w="25399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6" name="object 66"/>
          <p:cNvSpPr/>
          <p:nvPr/>
        </p:nvSpPr>
        <p:spPr>
          <a:xfrm>
            <a:off x="5469254" y="5263041"/>
            <a:ext cx="60486" cy="53014"/>
          </a:xfrm>
          <a:custGeom>
            <a:avLst/>
            <a:gdLst/>
            <a:ahLst/>
            <a:cxnLst/>
            <a:rect l="l" t="t" r="r" b="b"/>
            <a:pathLst>
              <a:path w="60486" h="53014">
                <a:moveTo>
                  <a:pt x="27244" y="0"/>
                </a:moveTo>
                <a:lnTo>
                  <a:pt x="13375" y="4521"/>
                </a:lnTo>
                <a:lnTo>
                  <a:pt x="3660" y="14033"/>
                </a:lnTo>
                <a:lnTo>
                  <a:pt x="0" y="26889"/>
                </a:lnTo>
                <a:lnTo>
                  <a:pt x="1451" y="34956"/>
                </a:lnTo>
                <a:lnTo>
                  <a:pt x="8376" y="44625"/>
                </a:lnTo>
                <a:lnTo>
                  <a:pt x="20666" y="51042"/>
                </a:lnTo>
                <a:lnTo>
                  <a:pt x="37942" y="53014"/>
                </a:lnTo>
                <a:lnTo>
                  <a:pt x="49816" y="47337"/>
                </a:lnTo>
                <a:lnTo>
                  <a:pt x="57826" y="36663"/>
                </a:lnTo>
                <a:lnTo>
                  <a:pt x="60486" y="21525"/>
                </a:lnTo>
                <a:lnTo>
                  <a:pt x="54557" y="10403"/>
                </a:lnTo>
                <a:lnTo>
                  <a:pt x="43130" y="2763"/>
                </a:lnTo>
                <a:lnTo>
                  <a:pt x="27244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7" name="object 67"/>
          <p:cNvSpPr txBox="1"/>
          <p:nvPr/>
        </p:nvSpPr>
        <p:spPr>
          <a:xfrm>
            <a:off x="535940" y="5210428"/>
            <a:ext cx="1392555" cy="5638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t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node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baseline="-12345" sz="1350" spc="0" b="1">
                <a:latin typeface="Times New Roman"/>
                <a:cs typeface="Times New Roman"/>
              </a:rPr>
              <a:t>1</a:t>
            </a:r>
            <a:endParaRPr baseline="-12345" sz="135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21"/>
              </a:spcBef>
            </a:pPr>
            <a:endParaRPr sz="1000"/>
          </a:p>
          <a:p>
            <a:pPr marL="525780">
              <a:lnSpc>
                <a:spcPct val="100000"/>
              </a:lnSpc>
            </a:pPr>
            <a:r>
              <a:rPr dirty="0" smtClean="0" sz="1200" spc="25" i="1">
                <a:latin typeface="Times New Roman"/>
                <a:cs typeface="Times New Roman"/>
              </a:rPr>
              <a:t>F</a:t>
            </a:r>
            <a:r>
              <a:rPr dirty="0" smtClean="0" sz="1200" spc="65" i="1">
                <a:latin typeface="Times New Roman"/>
                <a:cs typeface="Times New Roman"/>
              </a:rPr>
              <a:t> </a:t>
            </a:r>
            <a:r>
              <a:rPr dirty="0" smtClean="0" sz="1200" spc="25">
                <a:latin typeface="Symbol"/>
                <a:cs typeface="Symbol"/>
              </a:rPr>
              <a:t>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95" i="1">
                <a:latin typeface="Times New Roman"/>
                <a:cs typeface="Times New Roman"/>
              </a:rPr>
              <a:t>k</a:t>
            </a:r>
            <a:r>
              <a:rPr dirty="0" smtClean="0" sz="1200" spc="85">
                <a:latin typeface="Times New Roman"/>
                <a:cs typeface="Times New Roman"/>
              </a:rPr>
              <a:t>(</a:t>
            </a:r>
            <a:r>
              <a:rPr dirty="0" smtClean="0" sz="1200" spc="-60" i="1">
                <a:latin typeface="Times New Roman"/>
                <a:cs typeface="Times New Roman"/>
              </a:rPr>
              <a:t>x</a:t>
            </a:r>
            <a:r>
              <a:rPr dirty="0" smtClean="0" baseline="-23809" sz="1050" spc="15">
                <a:latin typeface="Times New Roman"/>
                <a:cs typeface="Times New Roman"/>
              </a:rPr>
              <a:t>1</a:t>
            </a:r>
            <a:r>
              <a:rPr dirty="0" smtClean="0" baseline="-23809" sz="1050" spc="15">
                <a:latin typeface="Times New Roman"/>
                <a:cs typeface="Times New Roman"/>
              </a:rPr>
              <a:t> </a:t>
            </a:r>
            <a:r>
              <a:rPr dirty="0" smtClean="0" baseline="-23809" sz="1050" spc="-127">
                <a:latin typeface="Times New Roman"/>
                <a:cs typeface="Times New Roman"/>
              </a:rPr>
              <a:t> </a:t>
            </a:r>
            <a:r>
              <a:rPr dirty="0" smtClean="0" sz="1200" spc="25">
                <a:latin typeface="Symbol"/>
                <a:cs typeface="Symbol"/>
              </a:rPr>
              <a:t></a:t>
            </a:r>
            <a:r>
              <a:rPr dirty="0" smtClean="0" sz="1200" spc="-70">
                <a:latin typeface="Times New Roman"/>
                <a:cs typeface="Times New Roman"/>
              </a:rPr>
              <a:t> </a:t>
            </a:r>
            <a:r>
              <a:rPr dirty="0" smtClean="0" sz="1200" spc="15" i="1">
                <a:latin typeface="Times New Roman"/>
                <a:cs typeface="Times New Roman"/>
              </a:rPr>
              <a:t>x</a:t>
            </a:r>
            <a:r>
              <a:rPr dirty="0" smtClean="0" baseline="-23809" sz="1050" spc="15">
                <a:latin typeface="Times New Roman"/>
                <a:cs typeface="Times New Roman"/>
              </a:rPr>
              <a:t>2</a:t>
            </a:r>
            <a:r>
              <a:rPr dirty="0" smtClean="0" baseline="-23809" sz="1050" spc="-60">
                <a:latin typeface="Times New Roman"/>
                <a:cs typeface="Times New Roman"/>
              </a:rPr>
              <a:t> </a:t>
            </a:r>
            <a:r>
              <a:rPr dirty="0" smtClean="0" sz="1200" spc="15"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2917063" y="5568569"/>
            <a:ext cx="23431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(</a:t>
            </a:r>
            <a:r>
              <a:rPr dirty="0" smtClean="0" sz="1400" spc="5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535940" y="5934328"/>
            <a:ext cx="2560320" cy="5848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t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node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baseline="-12345" sz="1350" spc="0" b="1">
                <a:latin typeface="Times New Roman"/>
                <a:cs typeface="Times New Roman"/>
              </a:rPr>
              <a:t>2</a:t>
            </a:r>
            <a:endParaRPr baseline="-12345" sz="1350">
              <a:latin typeface="Times New Roman"/>
              <a:cs typeface="Times New Roman"/>
            </a:endParaRPr>
          </a:p>
          <a:p>
            <a:pPr>
              <a:lnSpc>
                <a:spcPts val="750"/>
              </a:lnSpc>
              <a:spcBef>
                <a:spcPts val="12"/>
              </a:spcBef>
            </a:pPr>
            <a:endParaRPr sz="750"/>
          </a:p>
          <a:p>
            <a:pPr marL="450215">
              <a:lnSpc>
                <a:spcPct val="100000"/>
              </a:lnSpc>
            </a:pPr>
            <a:r>
              <a:rPr dirty="0" smtClean="0" sz="1500" spc="95">
                <a:latin typeface="Times New Roman"/>
                <a:cs typeface="Times New Roman"/>
              </a:rPr>
              <a:t>0</a:t>
            </a:r>
            <a:r>
              <a:rPr dirty="0" smtClean="0" sz="1500" spc="-65">
                <a:latin typeface="Times New Roman"/>
                <a:cs typeface="Times New Roman"/>
              </a:rPr>
              <a:t> </a:t>
            </a:r>
            <a:r>
              <a:rPr dirty="0" smtClean="0" sz="1500" spc="105">
                <a:latin typeface="Symbol"/>
                <a:cs typeface="Symbol"/>
              </a:rPr>
              <a:t></a:t>
            </a:r>
            <a:r>
              <a:rPr dirty="0" smtClean="0" sz="1500" spc="-50">
                <a:latin typeface="Times New Roman"/>
                <a:cs typeface="Times New Roman"/>
              </a:rPr>
              <a:t> </a:t>
            </a:r>
            <a:r>
              <a:rPr dirty="0" smtClean="0" sz="1500" spc="190" i="1">
                <a:latin typeface="Times New Roman"/>
                <a:cs typeface="Times New Roman"/>
              </a:rPr>
              <a:t>k</a:t>
            </a:r>
            <a:r>
              <a:rPr dirty="0" smtClean="0" sz="1500" spc="145">
                <a:latin typeface="Times New Roman"/>
                <a:cs typeface="Times New Roman"/>
              </a:rPr>
              <a:t>(</a:t>
            </a:r>
            <a:r>
              <a:rPr dirty="0" smtClean="0" sz="1500" spc="55" i="1">
                <a:latin typeface="Times New Roman"/>
                <a:cs typeface="Times New Roman"/>
              </a:rPr>
              <a:t>x</a:t>
            </a:r>
            <a:r>
              <a:rPr dirty="0" smtClean="0" baseline="-24691" sz="1350" spc="67">
                <a:latin typeface="Times New Roman"/>
                <a:cs typeface="Times New Roman"/>
              </a:rPr>
              <a:t>2</a:t>
            </a:r>
            <a:r>
              <a:rPr dirty="0" smtClean="0" baseline="-24691" sz="1350" spc="67">
                <a:latin typeface="Times New Roman"/>
                <a:cs typeface="Times New Roman"/>
              </a:rPr>
              <a:t> </a:t>
            </a:r>
            <a:r>
              <a:rPr dirty="0" smtClean="0" baseline="-24691" sz="1350" spc="-67">
                <a:latin typeface="Times New Roman"/>
                <a:cs typeface="Times New Roman"/>
              </a:rPr>
              <a:t> </a:t>
            </a:r>
            <a:r>
              <a:rPr dirty="0" smtClean="0" sz="1500" spc="105">
                <a:latin typeface="Symbol"/>
                <a:cs typeface="Symbol"/>
              </a:rPr>
              <a:t></a:t>
            </a:r>
            <a:r>
              <a:rPr dirty="0" smtClean="0" sz="1500" spc="-70">
                <a:latin typeface="Times New Roman"/>
                <a:cs typeface="Times New Roman"/>
              </a:rPr>
              <a:t> </a:t>
            </a:r>
            <a:r>
              <a:rPr dirty="0" smtClean="0" sz="1500" spc="-50" i="1">
                <a:latin typeface="Times New Roman"/>
                <a:cs typeface="Times New Roman"/>
              </a:rPr>
              <a:t>x</a:t>
            </a:r>
            <a:r>
              <a:rPr dirty="0" smtClean="0" baseline="-24691" sz="1350" spc="67">
                <a:latin typeface="Times New Roman"/>
                <a:cs typeface="Times New Roman"/>
              </a:rPr>
              <a:t>1</a:t>
            </a:r>
            <a:r>
              <a:rPr dirty="0" smtClean="0" baseline="-24691" sz="1350" spc="-209">
                <a:latin typeface="Times New Roman"/>
                <a:cs typeface="Times New Roman"/>
              </a:rPr>
              <a:t> </a:t>
            </a:r>
            <a:r>
              <a:rPr dirty="0" smtClean="0" sz="1500" spc="60">
                <a:latin typeface="Times New Roman"/>
                <a:cs typeface="Times New Roman"/>
              </a:rPr>
              <a:t>)</a:t>
            </a:r>
            <a:r>
              <a:rPr dirty="0" smtClean="0" sz="1500" spc="-135">
                <a:latin typeface="Times New Roman"/>
                <a:cs typeface="Times New Roman"/>
              </a:rPr>
              <a:t> </a:t>
            </a:r>
            <a:r>
              <a:rPr dirty="0" smtClean="0" sz="1500" spc="105">
                <a:latin typeface="Symbol"/>
                <a:cs typeface="Symbol"/>
              </a:rPr>
              <a:t></a:t>
            </a:r>
            <a:r>
              <a:rPr dirty="0" smtClean="0" sz="1500" spc="-100">
                <a:latin typeface="Times New Roman"/>
                <a:cs typeface="Times New Roman"/>
              </a:rPr>
              <a:t> </a:t>
            </a:r>
            <a:r>
              <a:rPr dirty="0" smtClean="0" sz="1500" spc="45" i="1">
                <a:latin typeface="Times New Roman"/>
                <a:cs typeface="Times New Roman"/>
              </a:rPr>
              <a:t>M</a:t>
            </a:r>
            <a:r>
              <a:rPr dirty="0" smtClean="0" baseline="1851" sz="2250" spc="-712">
                <a:latin typeface="MT Extra"/>
                <a:cs typeface="MT Extra"/>
              </a:rPr>
              <a:t></a:t>
            </a:r>
            <a:r>
              <a:rPr dirty="0" smtClean="0" sz="1500" spc="-350" i="1">
                <a:latin typeface="Times New Roman"/>
                <a:cs typeface="Times New Roman"/>
              </a:rPr>
              <a:t>x</a:t>
            </a:r>
            <a:r>
              <a:rPr dirty="0" smtClean="0" baseline="1851" sz="2250" spc="-142">
                <a:latin typeface="MT Extra"/>
                <a:cs typeface="MT Extra"/>
              </a:rPr>
              <a:t></a:t>
            </a:r>
            <a:r>
              <a:rPr dirty="0" smtClean="0" baseline="-24691" sz="1350" spc="67">
                <a:latin typeface="Times New Roman"/>
                <a:cs typeface="Times New Roman"/>
              </a:rPr>
              <a:t>2</a:t>
            </a:r>
            <a:r>
              <a:rPr dirty="0" smtClean="0" baseline="-24691" sz="1350" spc="67">
                <a:latin typeface="Times New Roman"/>
                <a:cs typeface="Times New Roman"/>
              </a:rPr>
              <a:t> </a:t>
            </a:r>
            <a:r>
              <a:rPr dirty="0" smtClean="0" baseline="-24691" sz="1350" spc="-60">
                <a:latin typeface="Times New Roman"/>
                <a:cs typeface="Times New Roman"/>
              </a:rPr>
              <a:t> </a:t>
            </a:r>
            <a:r>
              <a:rPr dirty="0" smtClean="0" sz="1500" spc="105">
                <a:latin typeface="Symbol"/>
                <a:cs typeface="Symbol"/>
              </a:rPr>
              <a:t></a:t>
            </a:r>
            <a:r>
              <a:rPr dirty="0" smtClean="0" sz="1500" spc="-75">
                <a:latin typeface="Times New Roman"/>
                <a:cs typeface="Times New Roman"/>
              </a:rPr>
              <a:t> </a:t>
            </a:r>
            <a:r>
              <a:rPr dirty="0" smtClean="0" sz="1500" spc="60" i="1">
                <a:latin typeface="Times New Roman"/>
                <a:cs typeface="Times New Roman"/>
              </a:rPr>
              <a:t>B</a:t>
            </a:r>
            <a:r>
              <a:rPr dirty="0" smtClean="0" sz="1500" spc="-535" i="1">
                <a:latin typeface="Times New Roman"/>
                <a:cs typeface="Times New Roman"/>
              </a:rPr>
              <a:t>x</a:t>
            </a:r>
            <a:r>
              <a:rPr dirty="0" smtClean="0" baseline="1851" sz="2250" spc="120">
                <a:latin typeface="MT Extra"/>
                <a:cs typeface="MT Extra"/>
              </a:rPr>
              <a:t></a:t>
            </a:r>
            <a:r>
              <a:rPr dirty="0" smtClean="0" baseline="-24691" sz="1350" spc="67">
                <a:latin typeface="Times New Roman"/>
                <a:cs typeface="Times New Roman"/>
              </a:rPr>
              <a:t>2</a:t>
            </a:r>
            <a:endParaRPr baseline="-24691" sz="1350">
              <a:latin typeface="Times New Roman"/>
              <a:cs typeface="Times New Roman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3250819" y="6292469"/>
            <a:ext cx="23431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(</a:t>
            </a:r>
            <a:r>
              <a:rPr dirty="0" smtClean="0" sz="1400" spc="5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535940" y="6658229"/>
            <a:ext cx="338137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30" b="1">
                <a:latin typeface="Times New Roman"/>
                <a:cs typeface="Times New Roman"/>
              </a:rPr>
              <a:t>k</a:t>
            </a:r>
            <a:r>
              <a:rPr dirty="0" smtClean="0" sz="1400" spc="0" b="1">
                <a:latin typeface="Times New Roman"/>
                <a:cs typeface="Times New Roman"/>
              </a:rPr>
              <a:t>ing  </a:t>
            </a:r>
            <a:r>
              <a:rPr dirty="0" smtClean="0" sz="1400" spc="5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la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e tr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nsfer </a:t>
            </a:r>
            <a:r>
              <a:rPr dirty="0" smtClean="0" sz="1400" spc="-15" b="1"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latin typeface="Times New Roman"/>
                <a:cs typeface="Times New Roman"/>
              </a:rPr>
              <a:t>or eq</a:t>
            </a:r>
            <a:r>
              <a:rPr dirty="0" smtClean="0" sz="1400" spc="-20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ns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1&amp;</a:t>
            </a:r>
            <a:r>
              <a:rPr dirty="0" smtClean="0" sz="1400" spc="1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2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535940" y="7201789"/>
            <a:ext cx="4253230" cy="11468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366395">
              <a:lnSpc>
                <a:spcPct val="100000"/>
              </a:lnSpc>
            </a:pPr>
            <a:r>
              <a:rPr dirty="0" smtClean="0" sz="1400" spc="585">
                <a:latin typeface="Cambria Math"/>
                <a:cs typeface="Cambria Math"/>
              </a:rPr>
              <a:t> </a:t>
            </a:r>
            <a:r>
              <a:rPr dirty="0" smtClean="0" baseline="1984" sz="2100" spc="412">
                <a:latin typeface="Cambria Math"/>
                <a:cs typeface="Cambria Math"/>
              </a:rPr>
              <a:t> </a:t>
            </a:r>
            <a:r>
              <a:rPr dirty="0" smtClean="0" sz="1400" spc="355">
                <a:latin typeface="Cambria Math"/>
                <a:cs typeface="Cambria Math"/>
              </a:rPr>
              <a:t> </a:t>
            </a:r>
            <a:r>
              <a:rPr dirty="0" smtClean="0" baseline="1984" sz="2100" spc="405">
                <a:latin typeface="Cambria Math"/>
                <a:cs typeface="Cambria Math"/>
              </a:rPr>
              <a:t> </a:t>
            </a:r>
            <a:r>
              <a:rPr dirty="0" smtClean="0" baseline="1984" sz="2100" spc="120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505">
                <a:latin typeface="Cambria Math"/>
                <a:cs typeface="Cambria Math"/>
              </a:rPr>
              <a:t> </a:t>
            </a:r>
            <a:r>
              <a:rPr dirty="0" smtClean="0" sz="1400" spc="380">
                <a:latin typeface="Cambria Math"/>
                <a:cs typeface="Cambria Math"/>
              </a:rPr>
              <a:t> </a:t>
            </a:r>
            <a:r>
              <a:rPr dirty="0" smtClean="0" baseline="-16666" sz="1500" spc="615">
                <a:latin typeface="Cambria Math"/>
                <a:cs typeface="Cambria Math"/>
              </a:rPr>
              <a:t> </a:t>
            </a:r>
            <a:r>
              <a:rPr dirty="0" smtClean="0" baseline="1984" sz="2100" spc="412">
                <a:latin typeface="Cambria Math"/>
                <a:cs typeface="Cambria Math"/>
              </a:rPr>
              <a:t> </a:t>
            </a:r>
            <a:r>
              <a:rPr dirty="0" smtClean="0" sz="1400" spc="355">
                <a:latin typeface="Cambria Math"/>
                <a:cs typeface="Cambria Math"/>
              </a:rPr>
              <a:t> </a:t>
            </a:r>
            <a:r>
              <a:rPr dirty="0" smtClean="0" baseline="1984" sz="2100" spc="405">
                <a:latin typeface="Cambria Math"/>
                <a:cs typeface="Cambria Math"/>
              </a:rPr>
              <a:t> </a:t>
            </a:r>
            <a:r>
              <a:rPr dirty="0" smtClean="0" baseline="1984" sz="2100" spc="-7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505">
                <a:latin typeface="Cambria Math"/>
                <a:cs typeface="Cambria Math"/>
              </a:rPr>
              <a:t> </a:t>
            </a:r>
            <a:r>
              <a:rPr dirty="0" smtClean="0" sz="1400" spc="420">
                <a:latin typeface="Cambria Math"/>
                <a:cs typeface="Cambria Math"/>
              </a:rPr>
              <a:t> </a:t>
            </a:r>
            <a:r>
              <a:rPr dirty="0" smtClean="0" baseline="-16666" sz="1500" spc="615">
                <a:latin typeface="Cambria Math"/>
                <a:cs typeface="Cambria Math"/>
              </a:rPr>
              <a:t> </a:t>
            </a:r>
            <a:r>
              <a:rPr dirty="0" smtClean="0" baseline="1984" sz="2100" spc="412">
                <a:latin typeface="Cambria Math"/>
                <a:cs typeface="Cambria Math"/>
              </a:rPr>
              <a:t> </a:t>
            </a:r>
            <a:r>
              <a:rPr dirty="0" smtClean="0" sz="1400" spc="355">
                <a:latin typeface="Cambria Math"/>
                <a:cs typeface="Cambria Math"/>
              </a:rPr>
              <a:t> </a:t>
            </a:r>
            <a:r>
              <a:rPr dirty="0" smtClean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  <a:p>
            <a:pPr>
              <a:lnSpc>
                <a:spcPts val="500"/>
              </a:lnSpc>
              <a:spcBef>
                <a:spcPts val="6"/>
              </a:spcBef>
            </a:pPr>
            <a:endParaRPr sz="500"/>
          </a:p>
          <a:p>
            <a:pPr>
              <a:lnSpc>
                <a:spcPts val="1000"/>
              </a:lnSpc>
            </a:pPr>
            <a:endParaRPr sz="1000"/>
          </a:p>
          <a:p>
            <a:pPr marL="469900">
              <a:lnSpc>
                <a:spcPct val="100000"/>
              </a:lnSpc>
              <a:tabLst>
                <a:tab pos="3994150" algn="l"/>
              </a:tabLst>
            </a:pPr>
            <a:r>
              <a:rPr dirty="0" smtClean="0" sz="1400" spc="465">
                <a:latin typeface="Cambria Math"/>
                <a:cs typeface="Cambria Math"/>
              </a:rPr>
              <a:t> </a:t>
            </a:r>
            <a:r>
              <a:rPr dirty="0" smtClean="0" sz="1400" spc="75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490">
                <a:latin typeface="Cambria Math"/>
                <a:cs typeface="Cambria Math"/>
              </a:rPr>
              <a:t> </a:t>
            </a:r>
            <a:r>
              <a:rPr dirty="0" smtClean="0" sz="1400" spc="420">
                <a:latin typeface="Cambria Math"/>
                <a:cs typeface="Cambria Math"/>
              </a:rPr>
              <a:t> </a:t>
            </a:r>
            <a:r>
              <a:rPr dirty="0" smtClean="0" baseline="-16666" sz="1500" spc="615">
                <a:latin typeface="Cambria Math"/>
                <a:cs typeface="Cambria Math"/>
              </a:rPr>
              <a:t> </a:t>
            </a:r>
            <a:r>
              <a:rPr dirty="0" smtClean="0" baseline="1984" sz="2100" spc="412">
                <a:latin typeface="Cambria Math"/>
                <a:cs typeface="Cambria Math"/>
              </a:rPr>
              <a:t> </a:t>
            </a:r>
            <a:r>
              <a:rPr dirty="0" smtClean="0" sz="1400" spc="355">
                <a:latin typeface="Cambria Math"/>
                <a:cs typeface="Cambria Math"/>
              </a:rPr>
              <a:t> </a:t>
            </a:r>
            <a:r>
              <a:rPr dirty="0" smtClean="0" baseline="1984" sz="2100" spc="405">
                <a:latin typeface="Cambria Math"/>
                <a:cs typeface="Cambria Math"/>
              </a:rPr>
              <a:t> </a:t>
            </a:r>
            <a:r>
              <a:rPr dirty="0" smtClean="0" baseline="1984" sz="2100" spc="-7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10">
                <a:latin typeface="Cambria Math"/>
                <a:cs typeface="Cambria Math"/>
              </a:rPr>
              <a:t> </a:t>
            </a:r>
            <a:r>
              <a:rPr dirty="0" smtClean="0" sz="1400" spc="490">
                <a:latin typeface="Cambria Math"/>
                <a:cs typeface="Cambria Math"/>
              </a:rPr>
              <a:t> </a:t>
            </a:r>
            <a:r>
              <a:rPr dirty="0" smtClean="0" sz="1400" spc="385">
                <a:latin typeface="Cambria Math"/>
                <a:cs typeface="Cambria Math"/>
              </a:rPr>
              <a:t> </a:t>
            </a:r>
            <a:r>
              <a:rPr dirty="0" smtClean="0" baseline="-16666" sz="1500" spc="637">
                <a:latin typeface="Cambria Math"/>
                <a:cs typeface="Cambria Math"/>
              </a:rPr>
              <a:t> </a:t>
            </a:r>
            <a:r>
              <a:rPr dirty="0" smtClean="0" baseline="1984" sz="2100" spc="412">
                <a:latin typeface="Cambria Math"/>
                <a:cs typeface="Cambria Math"/>
              </a:rPr>
              <a:t> </a:t>
            </a:r>
            <a:r>
              <a:rPr dirty="0" smtClean="0" sz="1400" spc="355">
                <a:latin typeface="Cambria Math"/>
                <a:cs typeface="Cambria Math"/>
              </a:rPr>
              <a:t> </a:t>
            </a:r>
            <a:r>
              <a:rPr dirty="0" smtClean="0" baseline="1984" sz="2100" spc="405">
                <a:latin typeface="Cambria Math"/>
                <a:cs typeface="Cambria Math"/>
              </a:rPr>
              <a:t> </a:t>
            </a:r>
            <a:r>
              <a:rPr dirty="0" smtClean="0" baseline="1984" sz="2100" spc="-7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905">
                <a:latin typeface="Cambria Math"/>
                <a:cs typeface="Cambria Math"/>
              </a:rPr>
              <a:t> </a:t>
            </a:r>
            <a:r>
              <a:rPr dirty="0" smtClean="0" sz="1400" spc="390">
                <a:latin typeface="Cambria Math"/>
                <a:cs typeface="Cambria Math"/>
              </a:rPr>
              <a:t> </a:t>
            </a:r>
            <a:r>
              <a:rPr dirty="0" smtClean="0" baseline="27777" sz="1500" spc="615">
                <a:latin typeface="Cambria Math"/>
                <a:cs typeface="Cambria Math"/>
              </a:rPr>
              <a:t> </a:t>
            </a:r>
            <a:r>
              <a:rPr dirty="0" smtClean="0" sz="1400" spc="420">
                <a:latin typeface="Cambria Math"/>
                <a:cs typeface="Cambria Math"/>
              </a:rPr>
              <a:t> </a:t>
            </a:r>
            <a:r>
              <a:rPr dirty="0" smtClean="0" baseline="-16666" sz="1500" spc="615">
                <a:latin typeface="Cambria Math"/>
                <a:cs typeface="Cambria Math"/>
              </a:rPr>
              <a:t> </a:t>
            </a:r>
            <a:r>
              <a:rPr dirty="0" smtClean="0" baseline="1984" sz="2100" spc="412">
                <a:latin typeface="Cambria Math"/>
                <a:cs typeface="Cambria Math"/>
              </a:rPr>
              <a:t> </a:t>
            </a:r>
            <a:r>
              <a:rPr dirty="0" smtClean="0" sz="1400" spc="355">
                <a:latin typeface="Cambria Math"/>
                <a:cs typeface="Cambria Math"/>
              </a:rPr>
              <a:t> </a:t>
            </a:r>
            <a:r>
              <a:rPr dirty="0" smtClean="0" baseline="1984" sz="2100" spc="405">
                <a:latin typeface="Cambria Math"/>
                <a:cs typeface="Cambria Math"/>
              </a:rPr>
              <a:t> </a:t>
            </a:r>
            <a:r>
              <a:rPr dirty="0" smtClean="0" baseline="1984" sz="2100" spc="-7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10">
                <a:latin typeface="Cambria Math"/>
                <a:cs typeface="Cambria Math"/>
              </a:rPr>
              <a:t> </a:t>
            </a:r>
            <a:r>
              <a:rPr dirty="0" smtClean="0" sz="1400" spc="470">
                <a:latin typeface="Cambria Math"/>
                <a:cs typeface="Cambria Math"/>
              </a:rPr>
              <a:t> </a:t>
            </a:r>
            <a:r>
              <a:rPr dirty="0" smtClean="0" sz="1400" spc="480">
                <a:latin typeface="Cambria Math"/>
                <a:cs typeface="Cambria Math"/>
              </a:rPr>
              <a:t> </a:t>
            </a:r>
            <a:r>
              <a:rPr dirty="0" smtClean="0" sz="1400" spc="420">
                <a:latin typeface="Cambria Math"/>
                <a:cs typeface="Cambria Math"/>
              </a:rPr>
              <a:t> </a:t>
            </a:r>
            <a:r>
              <a:rPr dirty="0" smtClean="0" baseline="-16666" sz="1500" spc="615">
                <a:latin typeface="Cambria Math"/>
                <a:cs typeface="Cambria Math"/>
              </a:rPr>
              <a:t> </a:t>
            </a:r>
            <a:r>
              <a:rPr dirty="0" smtClean="0" baseline="1984" sz="2100" spc="412">
                <a:latin typeface="Cambria Math"/>
                <a:cs typeface="Cambria Math"/>
              </a:rPr>
              <a:t> </a:t>
            </a:r>
            <a:r>
              <a:rPr dirty="0" smtClean="0" sz="1400" spc="355">
                <a:latin typeface="Cambria Math"/>
                <a:cs typeface="Cambria Math"/>
              </a:rPr>
              <a:t> </a:t>
            </a:r>
            <a:r>
              <a:rPr dirty="0" smtClean="0" baseline="1984" sz="2100" spc="405">
                <a:latin typeface="Cambria Math"/>
                <a:cs typeface="Cambria Math"/>
              </a:rPr>
              <a:t> </a:t>
            </a:r>
            <a:r>
              <a:rPr dirty="0" smtClean="0" baseline="1984" sz="2100" spc="405">
                <a:latin typeface="Cambria Math"/>
                <a:cs typeface="Cambria Math"/>
              </a:rPr>
              <a:t>	</a:t>
            </a:r>
            <a:r>
              <a:rPr dirty="0" smtClean="0" sz="1400" spc="260">
                <a:latin typeface="Cambria Math"/>
                <a:cs typeface="Cambria Math"/>
              </a:rPr>
              <a:t> </a:t>
            </a:r>
            <a:r>
              <a:rPr dirty="0" smtClean="0" sz="1400" spc="465">
                <a:latin typeface="Cambria Math"/>
                <a:cs typeface="Cambria Math"/>
              </a:rPr>
              <a:t> </a:t>
            </a:r>
            <a:r>
              <a:rPr dirty="0" smtClean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ts val="1200"/>
              </a:lnSpc>
              <a:spcBef>
                <a:spcPts val="11"/>
              </a:spcBef>
            </a:pPr>
            <a:endParaRPr sz="1200"/>
          </a:p>
          <a:p>
            <a:pPr marL="445770">
              <a:lnSpc>
                <a:spcPct val="100000"/>
              </a:lnSpc>
            </a:pPr>
            <a:r>
              <a:rPr dirty="0" smtClean="0" sz="1400" spc="465">
                <a:latin typeface="Cambria Math"/>
                <a:cs typeface="Cambria Math"/>
              </a:rPr>
              <a:t> </a:t>
            </a:r>
            <a:r>
              <a:rPr dirty="0" smtClean="0" sz="1400" spc="65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420">
                <a:latin typeface="Cambria Math"/>
                <a:cs typeface="Cambria Math"/>
              </a:rPr>
              <a:t> </a:t>
            </a:r>
            <a:r>
              <a:rPr dirty="0" smtClean="0" baseline="-16666" sz="1500" spc="615">
                <a:latin typeface="Cambria Math"/>
                <a:cs typeface="Cambria Math"/>
              </a:rPr>
              <a:t> </a:t>
            </a:r>
            <a:r>
              <a:rPr dirty="0" smtClean="0" baseline="1984" sz="2100" spc="412">
                <a:latin typeface="Cambria Math"/>
                <a:cs typeface="Cambria Math"/>
              </a:rPr>
              <a:t> </a:t>
            </a:r>
            <a:r>
              <a:rPr dirty="0" smtClean="0" sz="1400" spc="355">
                <a:latin typeface="Cambria Math"/>
                <a:cs typeface="Cambria Math"/>
              </a:rPr>
              <a:t> </a:t>
            </a:r>
            <a:r>
              <a:rPr dirty="0" smtClean="0" baseline="1984" sz="2100" spc="412">
                <a:latin typeface="Cambria Math"/>
                <a:cs typeface="Cambria Math"/>
              </a:rPr>
              <a:t> </a:t>
            </a:r>
            <a:r>
              <a:rPr dirty="0" smtClean="0" baseline="1984" sz="2100" spc="0">
                <a:latin typeface="Cambria Math"/>
                <a:cs typeface="Cambria Math"/>
              </a:rPr>
              <a:t>[</a:t>
            </a:r>
            <a:r>
              <a:rPr dirty="0" smtClean="0" sz="1400" spc="465">
                <a:latin typeface="Cambria Math"/>
                <a:cs typeface="Cambria Math"/>
              </a:rPr>
              <a:t> </a:t>
            </a:r>
            <a:r>
              <a:rPr dirty="0" smtClean="0" sz="1400" spc="30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910">
                <a:latin typeface="Cambria Math"/>
                <a:cs typeface="Cambria Math"/>
              </a:rPr>
              <a:t> </a:t>
            </a:r>
            <a:r>
              <a:rPr dirty="0" smtClean="0" sz="1400" spc="390">
                <a:latin typeface="Cambria Math"/>
                <a:cs typeface="Cambria Math"/>
              </a:rPr>
              <a:t> </a:t>
            </a:r>
            <a:r>
              <a:rPr dirty="0" smtClean="0" baseline="27777" sz="1500" spc="532">
                <a:latin typeface="Cambria Math"/>
                <a:cs typeface="Cambria Math"/>
              </a:rPr>
              <a:t> </a:t>
            </a:r>
            <a:r>
              <a:rPr dirty="0" smtClean="0" baseline="27777" sz="1500" spc="532">
                <a:latin typeface="Cambria Math"/>
                <a:cs typeface="Cambria Math"/>
              </a:rPr>
              <a:t> </a:t>
            </a:r>
            <a:r>
              <a:rPr dirty="0" smtClean="0" baseline="27777" sz="1500" spc="-89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470">
                <a:latin typeface="Cambria Math"/>
                <a:cs typeface="Cambria Math"/>
              </a:rPr>
              <a:t> </a:t>
            </a:r>
            <a:r>
              <a:rPr dirty="0" smtClean="0" sz="1400" spc="490">
                <a:latin typeface="Cambria Math"/>
                <a:cs typeface="Cambria Math"/>
              </a:rPr>
              <a:t> </a:t>
            </a:r>
            <a:r>
              <a:rPr dirty="0" smtClean="0" baseline="1984" sz="2100" spc="0">
                <a:latin typeface="Cambria Math"/>
                <a:cs typeface="Cambria Math"/>
              </a:rPr>
              <a:t>]</a:t>
            </a:r>
            <a:r>
              <a:rPr dirty="0" smtClean="0" baseline="1984" sz="2100" spc="-15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35">
                <a:latin typeface="Cambria Math"/>
                <a:cs typeface="Cambria Math"/>
              </a:rPr>
              <a:t> </a:t>
            </a:r>
            <a:r>
              <a:rPr dirty="0" smtClean="0" sz="1400" spc="490">
                <a:latin typeface="Cambria Math"/>
                <a:cs typeface="Cambria Math"/>
              </a:rPr>
              <a:t> </a:t>
            </a:r>
            <a:r>
              <a:rPr dirty="0" smtClean="0" sz="1400" spc="380">
                <a:latin typeface="Cambria Math"/>
                <a:cs typeface="Cambria Math"/>
              </a:rPr>
              <a:t> </a:t>
            </a:r>
            <a:r>
              <a:rPr dirty="0" smtClean="0" baseline="-16666" sz="1500" spc="637">
                <a:latin typeface="Cambria Math"/>
                <a:cs typeface="Cambria Math"/>
              </a:rPr>
              <a:t> </a:t>
            </a:r>
            <a:r>
              <a:rPr dirty="0" smtClean="0" baseline="1984" sz="2100" spc="412">
                <a:latin typeface="Cambria Math"/>
                <a:cs typeface="Cambria Math"/>
              </a:rPr>
              <a:t> </a:t>
            </a:r>
            <a:r>
              <a:rPr dirty="0" smtClean="0" sz="1400" spc="355">
                <a:latin typeface="Cambria Math"/>
                <a:cs typeface="Cambria Math"/>
              </a:rPr>
              <a:t> </a:t>
            </a:r>
            <a:r>
              <a:rPr dirty="0" smtClean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  <a:p>
            <a:pPr>
              <a:lnSpc>
                <a:spcPts val="1100"/>
              </a:lnSpc>
              <a:spcBef>
                <a:spcPts val="75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From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eq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3)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4500753" y="7201789"/>
            <a:ext cx="271780" cy="469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275">
                <a:latin typeface="Cambria Math"/>
                <a:cs typeface="Cambria Math"/>
              </a:rPr>
              <a:t> </a:t>
            </a:r>
            <a:r>
              <a:rPr dirty="0" smtClean="0" sz="1400" spc="455">
                <a:latin typeface="Cambria Math"/>
                <a:cs typeface="Cambria Math"/>
              </a:rPr>
              <a:t> </a:t>
            </a:r>
            <a:r>
              <a:rPr dirty="0" smtClean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4540377" y="7760461"/>
            <a:ext cx="23431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(</a:t>
            </a:r>
            <a:r>
              <a:rPr dirty="0" smtClean="0" sz="1400" spc="5">
                <a:latin typeface="Times New Roman"/>
                <a:cs typeface="Times New Roman"/>
              </a:rPr>
              <a:t>5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984300" y="8759697"/>
            <a:ext cx="693420" cy="819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450">
                <a:latin typeface="Cambria Math"/>
                <a:cs typeface="Cambria Math"/>
              </a:rPr>
              <a:t> </a:t>
            </a:r>
            <a:r>
              <a:rPr dirty="0" smtClean="0" baseline="-14492" sz="1725" spc="712">
                <a:latin typeface="Cambria Math"/>
                <a:cs typeface="Cambria Math"/>
              </a:rPr>
              <a:t> </a:t>
            </a:r>
            <a:r>
              <a:rPr dirty="0" smtClean="0" baseline="1736" sz="2400" spc="450">
                <a:latin typeface="Cambria Math"/>
                <a:cs typeface="Cambria Math"/>
              </a:rPr>
              <a:t> </a:t>
            </a:r>
            <a:r>
              <a:rPr dirty="0" smtClean="0" sz="1600" spc="409">
                <a:latin typeface="Cambria Math"/>
                <a:cs typeface="Cambria Math"/>
              </a:rPr>
              <a:t> </a:t>
            </a:r>
            <a:r>
              <a:rPr dirty="0" smtClean="0" baseline="1736" sz="2400" spc="457">
                <a:latin typeface="Cambria Math"/>
                <a:cs typeface="Cambria Math"/>
              </a:rPr>
              <a:t> </a:t>
            </a:r>
            <a:r>
              <a:rPr dirty="0" smtClean="0" baseline="1736" sz="2400" spc="127">
                <a:latin typeface="Cambria Math"/>
                <a:cs typeface="Cambria Math"/>
              </a:rPr>
              <a:t> </a:t>
            </a:r>
            <a:r>
              <a:rPr dirty="0" smtClean="0" sz="1600" spc="835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1773682" y="8639302"/>
            <a:ext cx="876300" cy="660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50" spc="495">
                <a:latin typeface="Cambria Math"/>
                <a:cs typeface="Cambria Math"/>
              </a:rPr>
              <a:t> </a:t>
            </a:r>
            <a:r>
              <a:rPr dirty="0" smtClean="0" baseline="2415" sz="1725" spc="330">
                <a:latin typeface="Cambria Math"/>
                <a:cs typeface="Cambria Math"/>
              </a:rPr>
              <a:t> </a:t>
            </a:r>
            <a:r>
              <a:rPr dirty="0" smtClean="0" sz="1150" spc="315">
                <a:latin typeface="Cambria Math"/>
                <a:cs typeface="Cambria Math"/>
              </a:rPr>
              <a:t> </a:t>
            </a:r>
            <a:r>
              <a:rPr dirty="0" smtClean="0" baseline="2415" sz="1725" spc="330">
                <a:latin typeface="Cambria Math"/>
                <a:cs typeface="Cambria Math"/>
              </a:rPr>
              <a:t> </a:t>
            </a:r>
            <a:r>
              <a:rPr dirty="0" smtClean="0" sz="1150" spc="580">
                <a:latin typeface="Cambria Math"/>
                <a:cs typeface="Cambria Math"/>
              </a:rPr>
              <a:t> </a:t>
            </a:r>
            <a:r>
              <a:rPr dirty="0" smtClean="0" sz="1150" spc="475">
                <a:latin typeface="Cambria Math"/>
                <a:cs typeface="Cambria Math"/>
              </a:rPr>
              <a:t> </a:t>
            </a:r>
            <a:r>
              <a:rPr dirty="0" smtClean="0" sz="1150" spc="425">
                <a:latin typeface="Cambria Math"/>
                <a:cs typeface="Cambria Math"/>
              </a:rPr>
              <a:t> </a:t>
            </a:r>
            <a:r>
              <a:rPr dirty="0" smtClean="0" baseline="-14619" sz="1425" spc="592">
                <a:latin typeface="Cambria Math"/>
                <a:cs typeface="Cambria Math"/>
              </a:rPr>
              <a:t> </a:t>
            </a:r>
            <a:r>
              <a:rPr dirty="0" smtClean="0" baseline="2415" sz="1725" spc="330">
                <a:latin typeface="Cambria Math"/>
                <a:cs typeface="Cambria Math"/>
              </a:rPr>
              <a:t> </a:t>
            </a:r>
            <a:r>
              <a:rPr dirty="0" smtClean="0" sz="1150" spc="315">
                <a:latin typeface="Cambria Math"/>
                <a:cs typeface="Cambria Math"/>
              </a:rPr>
              <a:t> </a:t>
            </a:r>
            <a:r>
              <a:rPr dirty="0" smtClean="0" baseline="2415" sz="1725" spc="330">
                <a:latin typeface="Cambria Math"/>
                <a:cs typeface="Cambria Math"/>
              </a:rPr>
              <a:t> </a:t>
            </a:r>
            <a:endParaRPr baseline="2415" sz="1725">
              <a:latin typeface="Cambria Math"/>
              <a:cs typeface="Cambria Math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2119629" y="8715705"/>
            <a:ext cx="114300" cy="1866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50" spc="440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4552569" y="8556497"/>
            <a:ext cx="262255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10">
                <a:latin typeface="Times New Roman"/>
                <a:cs typeface="Times New Roman"/>
              </a:rPr>
              <a:t>(6)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4684922" y="3792488"/>
            <a:ext cx="136525" cy="2032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50" spc="315" i="1">
                <a:latin typeface="Times New Roman"/>
                <a:cs typeface="Times New Roman"/>
              </a:rPr>
              <a:t>k</a:t>
            </a:r>
            <a:endParaRPr sz="1250">
              <a:latin typeface="Times New Roman"/>
              <a:cs typeface="Times New Roman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3463755" y="4016866"/>
            <a:ext cx="182245" cy="2032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50" spc="465" i="1">
                <a:latin typeface="Times New Roman"/>
                <a:cs typeface="Times New Roman"/>
              </a:rPr>
              <a:t>F</a:t>
            </a:r>
            <a:endParaRPr sz="1250">
              <a:latin typeface="Times New Roman"/>
              <a:cs typeface="Times New Roman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5516181" y="4011697"/>
            <a:ext cx="294640" cy="2489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50" spc="825" i="1">
                <a:latin typeface="Times New Roman"/>
                <a:cs typeface="Times New Roman"/>
              </a:rPr>
              <a:t>M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4378806" y="3736006"/>
            <a:ext cx="213995" cy="2349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50" spc="229" i="1">
                <a:latin typeface="Times New Roman"/>
                <a:cs typeface="Times New Roman"/>
              </a:rPr>
              <a:t>x</a:t>
            </a:r>
            <a:r>
              <a:rPr dirty="0" smtClean="0" baseline="-18518" sz="1350" spc="359">
                <a:latin typeface="Times New Roman"/>
                <a:cs typeface="Times New Roman"/>
              </a:rPr>
              <a:t>1</a:t>
            </a:r>
            <a:endParaRPr baseline="-18518" sz="1350">
              <a:latin typeface="Times New Roman"/>
              <a:cs typeface="Times New Roman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6344515" y="3803505"/>
            <a:ext cx="183515" cy="2032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50" spc="470" i="1">
                <a:latin typeface="Times New Roman"/>
                <a:cs typeface="Times New Roman"/>
              </a:rPr>
              <a:t>B</a:t>
            </a:r>
            <a:endParaRPr sz="1250">
              <a:latin typeface="Times New Roman"/>
              <a:cs typeface="Times New Roman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3912489" y="5703696"/>
            <a:ext cx="232410" cy="2984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800">
                <a:solidFill>
                  <a:srgbClr val="FFFFFF"/>
                </a:solidFill>
                <a:latin typeface="Calibri"/>
                <a:cs typeface="Calibri"/>
              </a:rPr>
              <a:t>↑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5383529" y="5709792"/>
            <a:ext cx="220979" cy="2984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800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4811463" y="4910657"/>
            <a:ext cx="172085" cy="2641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415" i="1">
                <a:latin typeface="Times New Roman"/>
                <a:cs typeface="Times New Roman"/>
              </a:rPr>
              <a:t>k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6851098" y="5719986"/>
            <a:ext cx="233679" cy="2641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625" i="1">
                <a:latin typeface="Times New Roman"/>
                <a:cs typeface="Times New Roman"/>
              </a:rPr>
              <a:t>B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3565083" y="5645183"/>
            <a:ext cx="232410" cy="2641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615" i="1">
                <a:latin typeface="Times New Roman"/>
                <a:cs typeface="Times New Roman"/>
              </a:rPr>
              <a:t>F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89" name="object 89"/>
          <p:cNvSpPr/>
          <p:nvPr/>
        </p:nvSpPr>
        <p:spPr>
          <a:xfrm>
            <a:off x="5469254" y="5263041"/>
            <a:ext cx="60486" cy="53014"/>
          </a:xfrm>
          <a:custGeom>
            <a:avLst/>
            <a:gdLst/>
            <a:ahLst/>
            <a:cxnLst/>
            <a:rect l="l" t="t" r="r" b="b"/>
            <a:pathLst>
              <a:path w="60486" h="53014">
                <a:moveTo>
                  <a:pt x="0" y="26889"/>
                </a:moveTo>
                <a:lnTo>
                  <a:pt x="3660" y="14033"/>
                </a:lnTo>
                <a:lnTo>
                  <a:pt x="13375" y="4521"/>
                </a:lnTo>
                <a:lnTo>
                  <a:pt x="27244" y="0"/>
                </a:lnTo>
                <a:lnTo>
                  <a:pt x="43130" y="2763"/>
                </a:lnTo>
                <a:lnTo>
                  <a:pt x="54557" y="10403"/>
                </a:lnTo>
                <a:lnTo>
                  <a:pt x="60486" y="21525"/>
                </a:lnTo>
                <a:lnTo>
                  <a:pt x="57826" y="36663"/>
                </a:lnTo>
                <a:lnTo>
                  <a:pt x="49816" y="47337"/>
                </a:lnTo>
                <a:lnTo>
                  <a:pt x="37942" y="53014"/>
                </a:lnTo>
                <a:lnTo>
                  <a:pt x="20666" y="51042"/>
                </a:lnTo>
                <a:lnTo>
                  <a:pt x="8376" y="44625"/>
                </a:lnTo>
                <a:lnTo>
                  <a:pt x="1451" y="34956"/>
                </a:lnTo>
                <a:lnTo>
                  <a:pt x="0" y="26889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0" name="object 90"/>
          <p:cNvSpPr txBox="1"/>
          <p:nvPr/>
        </p:nvSpPr>
        <p:spPr>
          <a:xfrm>
            <a:off x="3849260" y="4964803"/>
            <a:ext cx="274320" cy="3060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305" i="1">
                <a:latin typeface="Times New Roman"/>
                <a:cs typeface="Times New Roman"/>
              </a:rPr>
              <a:t>x</a:t>
            </a:r>
            <a:r>
              <a:rPr dirty="0" smtClean="0" baseline="-19323" sz="1725" spc="494">
                <a:latin typeface="Times New Roman"/>
                <a:cs typeface="Times New Roman"/>
              </a:rPr>
              <a:t>1</a:t>
            </a:r>
            <a:endParaRPr baseline="-19323" sz="1725">
              <a:latin typeface="Times New Roman"/>
              <a:cs typeface="Times New Roman"/>
            </a:endParaRPr>
          </a:p>
        </p:txBody>
      </p:sp>
      <p:sp>
        <p:nvSpPr>
          <p:cNvPr id="92" name="object 9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93" name="object 9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11</a:t>
            </a:fld>
            <a:endParaRPr sz="1100">
              <a:latin typeface="Cambria"/>
              <a:cs typeface="Cambria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5315938" y="4964803"/>
            <a:ext cx="302260" cy="3060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509" i="1">
                <a:latin typeface="Times New Roman"/>
                <a:cs typeface="Times New Roman"/>
              </a:rPr>
              <a:t>x</a:t>
            </a:r>
            <a:r>
              <a:rPr dirty="0" smtClean="0" baseline="-19323" sz="1725" spc="517">
                <a:latin typeface="Times New Roman"/>
                <a:cs typeface="Times New Roman"/>
              </a:rPr>
              <a:t>2</a:t>
            </a:r>
            <a:endParaRPr baseline="-19323" sz="1725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0351" y="921760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530351" y="925037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17651" y="449580"/>
            <a:ext cx="6739255" cy="6743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6191885" algn="l"/>
                <a:tab pos="6725284" algn="l"/>
              </a:tabLst>
            </a:pPr>
            <a:r>
              <a:rPr dirty="0" smtClean="0" sz="1200" spc="-125" u="sng">
                <a:latin typeface="Cambria"/>
                <a:cs typeface="Cambria"/>
              </a:rPr>
              <a:t> </a:t>
            </a:r>
            <a:r>
              <a:rPr dirty="0" smtClean="0" sz="1200" spc="-15" u="sng">
                <a:latin typeface="Cambria"/>
                <a:cs typeface="Cambria"/>
              </a:rPr>
              <a:t>C</a:t>
            </a:r>
            <a:r>
              <a:rPr dirty="0" smtClean="0" sz="1200" spc="0" u="sng">
                <a:latin typeface="Cambria"/>
                <a:cs typeface="Cambria"/>
              </a:rPr>
              <a:t>ont</a:t>
            </a:r>
            <a:r>
              <a:rPr dirty="0" smtClean="0" sz="1200" spc="-10" u="sng">
                <a:latin typeface="Cambria"/>
                <a:cs typeface="Cambria"/>
              </a:rPr>
              <a:t>r</a:t>
            </a:r>
            <a:r>
              <a:rPr dirty="0" smtClean="0" sz="1200" spc="0" u="sng">
                <a:latin typeface="Cambria"/>
                <a:cs typeface="Cambria"/>
              </a:rPr>
              <a:t>ol</a:t>
            </a:r>
            <a:r>
              <a:rPr dirty="0" smtClean="0" sz="1200" spc="0" u="sng">
                <a:latin typeface="Cambria"/>
                <a:cs typeface="Cambria"/>
              </a:rPr>
              <a:t> 	</a:t>
            </a:r>
            <a:r>
              <a:rPr dirty="0" smtClean="0" sz="1200" spc="-10" u="sng">
                <a:latin typeface="Cambria"/>
                <a:cs typeface="Cambria"/>
              </a:rPr>
              <a:t>L</a:t>
            </a:r>
            <a:r>
              <a:rPr dirty="0" smtClean="0" sz="1200" spc="-5" u="sng">
                <a:latin typeface="Cambria"/>
                <a:cs typeface="Cambria"/>
              </a:rPr>
              <a:t>ec.</a:t>
            </a:r>
            <a:r>
              <a:rPr dirty="0" smtClean="0" sz="1200" spc="5" u="sng">
                <a:latin typeface="Cambria"/>
                <a:cs typeface="Cambria"/>
              </a:rPr>
              <a:t> </a:t>
            </a:r>
            <a:r>
              <a:rPr dirty="0" smtClean="0" sz="1200" spc="-10" u="sng">
                <a:latin typeface="Cambria"/>
                <a:cs typeface="Cambria"/>
              </a:rPr>
              <a:t>2</a:t>
            </a:r>
            <a:r>
              <a:rPr dirty="0" smtClean="0" sz="1200" spc="-10" u="sng">
                <a:latin typeface="Cambria"/>
                <a:cs typeface="Cambria"/>
              </a:rPr>
              <a:t> 	</a:t>
            </a:r>
            <a:endParaRPr sz="1200">
              <a:latin typeface="Cambria"/>
              <a:cs typeface="Cambria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  <a:spcBef>
                <a:spcPts val="93"/>
              </a:spcBef>
            </a:pPr>
            <a:endParaRPr sz="1000"/>
          </a:p>
          <a:p>
            <a:pPr marL="3048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Su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te 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qu.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6)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(5)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69060" y="1304290"/>
            <a:ext cx="2331085" cy="2768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465">
                <a:latin typeface="Cambria Math"/>
                <a:cs typeface="Cambria Math"/>
              </a:rPr>
              <a:t> </a:t>
            </a:r>
            <a:r>
              <a:rPr dirty="0" smtClean="0" sz="1400" spc="65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420">
                <a:latin typeface="Cambria Math"/>
                <a:cs typeface="Cambria Math"/>
              </a:rPr>
              <a:t> </a:t>
            </a:r>
            <a:r>
              <a:rPr dirty="0" smtClean="0" baseline="-16666" sz="1500" spc="615">
                <a:latin typeface="Cambria Math"/>
                <a:cs typeface="Cambria Math"/>
              </a:rPr>
              <a:t> </a:t>
            </a:r>
            <a:r>
              <a:rPr dirty="0" smtClean="0" baseline="1984" sz="2100" spc="412">
                <a:latin typeface="Cambria Math"/>
                <a:cs typeface="Cambria Math"/>
              </a:rPr>
              <a:t> </a:t>
            </a:r>
            <a:r>
              <a:rPr dirty="0" smtClean="0" sz="1400" spc="355">
                <a:latin typeface="Cambria Math"/>
                <a:cs typeface="Cambria Math"/>
              </a:rPr>
              <a:t> </a:t>
            </a:r>
            <a:r>
              <a:rPr dirty="0" smtClean="0" baseline="1984" sz="2100" spc="412">
                <a:latin typeface="Cambria Math"/>
                <a:cs typeface="Cambria Math"/>
              </a:rPr>
              <a:t> </a:t>
            </a:r>
            <a:r>
              <a:rPr dirty="0" smtClean="0" baseline="1984" sz="2100" spc="0">
                <a:latin typeface="Cambria Math"/>
                <a:cs typeface="Cambria Math"/>
              </a:rPr>
              <a:t>[</a:t>
            </a:r>
            <a:r>
              <a:rPr dirty="0" smtClean="0" sz="1400" spc="465">
                <a:latin typeface="Cambria Math"/>
                <a:cs typeface="Cambria Math"/>
              </a:rPr>
              <a:t> </a:t>
            </a:r>
            <a:r>
              <a:rPr dirty="0" smtClean="0" sz="1400" spc="30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910">
                <a:latin typeface="Cambria Math"/>
                <a:cs typeface="Cambria Math"/>
              </a:rPr>
              <a:t> </a:t>
            </a:r>
            <a:r>
              <a:rPr dirty="0" smtClean="0" sz="1400" spc="390">
                <a:latin typeface="Cambria Math"/>
                <a:cs typeface="Cambria Math"/>
              </a:rPr>
              <a:t> </a:t>
            </a:r>
            <a:r>
              <a:rPr dirty="0" smtClean="0" baseline="27777" sz="1500" spc="532">
                <a:latin typeface="Cambria Math"/>
                <a:cs typeface="Cambria Math"/>
              </a:rPr>
              <a:t> </a:t>
            </a:r>
            <a:r>
              <a:rPr dirty="0" smtClean="0" baseline="27777" sz="1500" spc="532">
                <a:latin typeface="Cambria Math"/>
                <a:cs typeface="Cambria Math"/>
              </a:rPr>
              <a:t> </a:t>
            </a:r>
            <a:r>
              <a:rPr dirty="0" smtClean="0" baseline="27777" sz="1500" spc="-89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470">
                <a:latin typeface="Cambria Math"/>
                <a:cs typeface="Cambria Math"/>
              </a:rPr>
              <a:t> </a:t>
            </a:r>
            <a:r>
              <a:rPr dirty="0" smtClean="0" sz="1400" spc="490">
                <a:latin typeface="Cambria Math"/>
                <a:cs typeface="Cambria Math"/>
              </a:rPr>
              <a:t> </a:t>
            </a:r>
            <a:r>
              <a:rPr dirty="0" smtClean="0" baseline="1984" sz="2100" spc="0">
                <a:latin typeface="Cambria Math"/>
                <a:cs typeface="Cambria Math"/>
              </a:rPr>
              <a:t>]</a:t>
            </a:r>
            <a:r>
              <a:rPr dirty="0" smtClean="0" baseline="1984" sz="2100" spc="-15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35">
                <a:latin typeface="Cambria Math"/>
                <a:cs typeface="Cambria Math"/>
              </a:rPr>
              <a:t> </a:t>
            </a:r>
            <a:r>
              <a:rPr dirty="0" smtClean="0" sz="1400" spc="490">
                <a:latin typeface="Cambria Math"/>
                <a:cs typeface="Cambria Math"/>
              </a:rPr>
              <a:t> </a:t>
            </a:r>
            <a:r>
              <a:rPr dirty="0" smtClean="0" sz="1600" spc="-10">
                <a:latin typeface="Cambria Math"/>
                <a:cs typeface="Cambria Math"/>
              </a:rPr>
              <a:t>[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339210" y="1402333"/>
            <a:ext cx="799465" cy="692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50" spc="450">
                <a:latin typeface="Cambria Math"/>
                <a:cs typeface="Cambria Math"/>
              </a:rPr>
              <a:t> </a:t>
            </a:r>
            <a:r>
              <a:rPr dirty="0" smtClean="0" baseline="2777" sz="1500" spc="270">
                <a:latin typeface="Cambria Math"/>
                <a:cs typeface="Cambria Math"/>
              </a:rPr>
              <a:t> </a:t>
            </a:r>
            <a:r>
              <a:rPr dirty="0" smtClean="0" sz="1150" spc="270">
                <a:latin typeface="Cambria Math"/>
                <a:cs typeface="Cambria Math"/>
              </a:rPr>
              <a:t> </a:t>
            </a:r>
            <a:r>
              <a:rPr dirty="0" smtClean="0" baseline="2777" sz="1500" spc="292">
                <a:latin typeface="Cambria Math"/>
                <a:cs typeface="Cambria Math"/>
              </a:rPr>
              <a:t> </a:t>
            </a:r>
            <a:r>
              <a:rPr dirty="0" smtClean="0" sz="1150" spc="610">
                <a:latin typeface="Cambria Math"/>
                <a:cs typeface="Cambria Math"/>
              </a:rPr>
              <a:t> </a:t>
            </a:r>
            <a:r>
              <a:rPr dirty="0" smtClean="0" sz="1150" spc="380">
                <a:latin typeface="Cambria Math"/>
                <a:cs typeface="Cambria Math"/>
              </a:rPr>
              <a:t> </a:t>
            </a:r>
            <a:r>
              <a:rPr dirty="0" smtClean="0" sz="1150" spc="350">
                <a:latin typeface="Cambria Math"/>
                <a:cs typeface="Cambria Math"/>
              </a:rPr>
              <a:t> </a:t>
            </a:r>
            <a:r>
              <a:rPr dirty="0" smtClean="0" baseline="-14619" sz="1425" spc="525">
                <a:latin typeface="Cambria Math"/>
                <a:cs typeface="Cambria Math"/>
              </a:rPr>
              <a:t> </a:t>
            </a:r>
            <a:r>
              <a:rPr dirty="0" smtClean="0" baseline="2777" sz="1500" spc="270">
                <a:latin typeface="Cambria Math"/>
                <a:cs typeface="Cambria Math"/>
              </a:rPr>
              <a:t> </a:t>
            </a:r>
            <a:r>
              <a:rPr dirty="0" smtClean="0" sz="1150" spc="270">
                <a:latin typeface="Cambria Math"/>
                <a:cs typeface="Cambria Math"/>
              </a:rPr>
              <a:t> </a:t>
            </a:r>
            <a:r>
              <a:rPr dirty="0" smtClean="0" baseline="2777" sz="1500" spc="284">
                <a:latin typeface="Cambria Math"/>
                <a:cs typeface="Cambria Math"/>
              </a:rPr>
              <a:t> </a:t>
            </a:r>
            <a:endParaRPr baseline="2777" sz="15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653154" y="1451356"/>
            <a:ext cx="106680" cy="1866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50" spc="380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287903" y="1457197"/>
            <a:ext cx="838504" cy="0"/>
          </a:xfrm>
          <a:custGeom>
            <a:avLst/>
            <a:gdLst/>
            <a:ahLst/>
            <a:cxnLst/>
            <a:rect l="l" t="t" r="r" b="b"/>
            <a:pathLst>
              <a:path w="838504" h="0">
                <a:moveTo>
                  <a:pt x="0" y="0"/>
                </a:moveTo>
                <a:lnTo>
                  <a:pt x="838504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4113657" y="1329690"/>
            <a:ext cx="8826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]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69060" y="1750314"/>
            <a:ext cx="3404235" cy="10179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4765">
              <a:lnSpc>
                <a:spcPct val="100000"/>
              </a:lnSpc>
              <a:tabLst>
                <a:tab pos="2244090" algn="l"/>
              </a:tabLst>
            </a:pPr>
            <a:r>
              <a:rPr dirty="0" smtClean="0" sz="1400" spc="465">
                <a:latin typeface="Cambria Math"/>
                <a:cs typeface="Cambria Math"/>
              </a:rPr>
              <a:t> </a:t>
            </a:r>
            <a:r>
              <a:rPr dirty="0" smtClean="0" sz="1400" spc="75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420">
                <a:latin typeface="Cambria Math"/>
                <a:cs typeface="Cambria Math"/>
              </a:rPr>
              <a:t> </a:t>
            </a:r>
            <a:r>
              <a:rPr dirty="0" smtClean="0" baseline="-16666" sz="1500" spc="615">
                <a:latin typeface="Cambria Math"/>
                <a:cs typeface="Cambria Math"/>
              </a:rPr>
              <a:t> </a:t>
            </a:r>
            <a:r>
              <a:rPr dirty="0" smtClean="0" baseline="1984" sz="2100" spc="412">
                <a:latin typeface="Cambria Math"/>
                <a:cs typeface="Cambria Math"/>
              </a:rPr>
              <a:t> </a:t>
            </a:r>
            <a:r>
              <a:rPr dirty="0" smtClean="0" sz="1400" spc="355">
                <a:latin typeface="Cambria Math"/>
                <a:cs typeface="Cambria Math"/>
              </a:rPr>
              <a:t> </a:t>
            </a:r>
            <a:r>
              <a:rPr dirty="0" smtClean="0" baseline="1984" sz="2100" spc="412">
                <a:latin typeface="Cambria Math"/>
                <a:cs typeface="Cambria Math"/>
              </a:rPr>
              <a:t> </a:t>
            </a:r>
            <a:r>
              <a:rPr dirty="0" smtClean="0" baseline="1984" sz="2100" spc="0">
                <a:latin typeface="Cambria Math"/>
                <a:cs typeface="Cambria Math"/>
              </a:rPr>
              <a:t>[</a:t>
            </a:r>
            <a:r>
              <a:rPr dirty="0" smtClean="0" sz="1400" spc="465">
                <a:latin typeface="Cambria Math"/>
                <a:cs typeface="Cambria Math"/>
              </a:rPr>
              <a:t> </a:t>
            </a:r>
            <a:r>
              <a:rPr dirty="0" smtClean="0" sz="1400" spc="30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910">
                <a:latin typeface="Cambria Math"/>
                <a:cs typeface="Cambria Math"/>
              </a:rPr>
              <a:t> </a:t>
            </a:r>
            <a:r>
              <a:rPr dirty="0" smtClean="0" sz="1400" spc="390">
                <a:latin typeface="Cambria Math"/>
                <a:cs typeface="Cambria Math"/>
              </a:rPr>
              <a:t> </a:t>
            </a:r>
            <a:r>
              <a:rPr dirty="0" smtClean="0" baseline="27777" sz="1500" spc="532">
                <a:latin typeface="Cambria Math"/>
                <a:cs typeface="Cambria Math"/>
              </a:rPr>
              <a:t> </a:t>
            </a:r>
            <a:r>
              <a:rPr dirty="0" smtClean="0" baseline="27777" sz="1500" spc="532">
                <a:latin typeface="Cambria Math"/>
                <a:cs typeface="Cambria Math"/>
              </a:rPr>
              <a:t> </a:t>
            </a:r>
            <a:r>
              <a:rPr dirty="0" smtClean="0" baseline="27777" sz="1500" spc="-89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470">
                <a:latin typeface="Cambria Math"/>
                <a:cs typeface="Cambria Math"/>
              </a:rPr>
              <a:t> </a:t>
            </a:r>
            <a:r>
              <a:rPr dirty="0" smtClean="0" sz="1400" spc="490">
                <a:latin typeface="Cambria Math"/>
                <a:cs typeface="Cambria Math"/>
              </a:rPr>
              <a:t> </a:t>
            </a:r>
            <a:r>
              <a:rPr dirty="0" smtClean="0" baseline="1984" sz="2100" spc="0">
                <a:latin typeface="Cambria Math"/>
                <a:cs typeface="Cambria Math"/>
              </a:rPr>
              <a:t>]</a:t>
            </a:r>
            <a:r>
              <a:rPr dirty="0" smtClean="0" baseline="1984" sz="2100" spc="-15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	</a:t>
            </a:r>
            <a:r>
              <a:rPr dirty="0" smtClean="0" sz="1600" spc="625">
                <a:latin typeface="Cambria Math"/>
                <a:cs typeface="Cambria Math"/>
              </a:rPr>
              <a:t> </a:t>
            </a:r>
            <a:r>
              <a:rPr dirty="0" smtClean="0" baseline="1984" sz="2100" spc="412">
                <a:latin typeface="Cambria Math"/>
                <a:cs typeface="Cambria Math"/>
              </a:rPr>
              <a:t> </a:t>
            </a:r>
            <a:r>
              <a:rPr dirty="0" smtClean="0" sz="1600" spc="370">
                <a:latin typeface="Cambria Math"/>
                <a:cs typeface="Cambria Math"/>
              </a:rPr>
              <a:t> </a:t>
            </a:r>
            <a:r>
              <a:rPr dirty="0" smtClean="0" baseline="1984" sz="2100" spc="405">
                <a:latin typeface="Cambria Math"/>
                <a:cs typeface="Cambria Math"/>
              </a:rPr>
              <a:t> </a:t>
            </a:r>
            <a:r>
              <a:rPr dirty="0" smtClean="0" baseline="1984" sz="2100" spc="-7">
                <a:latin typeface="Cambria Math"/>
                <a:cs typeface="Cambria Math"/>
              </a:rPr>
              <a:t> </a:t>
            </a:r>
            <a:r>
              <a:rPr dirty="0" smtClean="0" sz="1600" spc="835">
                <a:latin typeface="Cambria Math"/>
                <a:cs typeface="Cambria Math"/>
              </a:rPr>
              <a:t> </a:t>
            </a:r>
            <a:r>
              <a:rPr dirty="0" smtClean="0" sz="1600" spc="-45">
                <a:latin typeface="Cambria Math"/>
                <a:cs typeface="Cambria Math"/>
              </a:rPr>
              <a:t> </a:t>
            </a:r>
            <a:r>
              <a:rPr dirty="0" smtClean="0" sz="1600" spc="530">
                <a:latin typeface="Cambria Math"/>
                <a:cs typeface="Cambria Math"/>
              </a:rPr>
              <a:t> </a:t>
            </a:r>
            <a:r>
              <a:rPr dirty="0" smtClean="0" sz="1600" spc="495">
                <a:latin typeface="Cambria Math"/>
                <a:cs typeface="Cambria Math"/>
              </a:rPr>
              <a:t> </a:t>
            </a:r>
            <a:r>
              <a:rPr dirty="0" smtClean="0" baseline="-14492" sz="1725" spc="652">
                <a:latin typeface="Cambria Math"/>
                <a:cs typeface="Cambria Math"/>
              </a:rPr>
              <a:t> </a:t>
            </a:r>
            <a:r>
              <a:rPr dirty="0" smtClean="0" baseline="1984" sz="2100" spc="412">
                <a:latin typeface="Cambria Math"/>
                <a:cs typeface="Cambria Math"/>
              </a:rPr>
              <a:t> </a:t>
            </a:r>
            <a:r>
              <a:rPr dirty="0" smtClean="0" sz="1600" spc="370">
                <a:latin typeface="Cambria Math"/>
                <a:cs typeface="Cambria Math"/>
              </a:rPr>
              <a:t> </a:t>
            </a:r>
            <a:r>
              <a:rPr dirty="0" smtClean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  <a:p>
            <a:pPr>
              <a:lnSpc>
                <a:spcPts val="1200"/>
              </a:lnSpc>
              <a:spcBef>
                <a:spcPts val="35"/>
              </a:spcBef>
            </a:pPr>
            <a:endParaRPr sz="1200"/>
          </a:p>
          <a:p>
            <a:pPr marL="12700">
              <a:lnSpc>
                <a:spcPct val="100000"/>
              </a:lnSpc>
              <a:tabLst>
                <a:tab pos="1914525" algn="l"/>
              </a:tabLst>
            </a:pPr>
            <a:r>
              <a:rPr dirty="0" smtClean="0" sz="1400" spc="465">
                <a:latin typeface="Cambria Math"/>
                <a:cs typeface="Cambria Math"/>
              </a:rPr>
              <a:t> </a:t>
            </a:r>
            <a:r>
              <a:rPr dirty="0" smtClean="0" sz="1400" spc="65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420">
                <a:latin typeface="Cambria Math"/>
                <a:cs typeface="Cambria Math"/>
              </a:rPr>
              <a:t> </a:t>
            </a:r>
            <a:r>
              <a:rPr dirty="0" smtClean="0" baseline="-16666" sz="1500" spc="615">
                <a:latin typeface="Cambria Math"/>
                <a:cs typeface="Cambria Math"/>
              </a:rPr>
              <a:t> </a:t>
            </a:r>
            <a:r>
              <a:rPr dirty="0" smtClean="0" baseline="1984" sz="2100" spc="412">
                <a:latin typeface="Cambria Math"/>
                <a:cs typeface="Cambria Math"/>
              </a:rPr>
              <a:t> </a:t>
            </a:r>
            <a:r>
              <a:rPr dirty="0" smtClean="0" sz="1400" spc="355">
                <a:latin typeface="Cambria Math"/>
                <a:cs typeface="Cambria Math"/>
              </a:rPr>
              <a:t> </a:t>
            </a:r>
            <a:r>
              <a:rPr dirty="0" smtClean="0" baseline="1984" sz="2100" spc="412">
                <a:latin typeface="Cambria Math"/>
                <a:cs typeface="Cambria Math"/>
              </a:rPr>
              <a:t> </a:t>
            </a:r>
            <a:r>
              <a:rPr dirty="0" smtClean="0" baseline="1984" sz="2100" spc="0">
                <a:latin typeface="Cambria Math"/>
                <a:cs typeface="Cambria Math"/>
              </a:rPr>
              <a:t>[</a:t>
            </a:r>
            <a:r>
              <a:rPr dirty="0" smtClean="0" sz="1400" spc="894">
                <a:latin typeface="Cambria Math"/>
                <a:cs typeface="Cambria Math"/>
              </a:rPr>
              <a:t> </a:t>
            </a:r>
            <a:r>
              <a:rPr dirty="0" smtClean="0" sz="1400" spc="390">
                <a:latin typeface="Cambria Math"/>
                <a:cs typeface="Cambria Math"/>
              </a:rPr>
              <a:t> </a:t>
            </a:r>
            <a:r>
              <a:rPr dirty="0" smtClean="0" baseline="27777" sz="1500" spc="532">
                <a:latin typeface="Cambria Math"/>
                <a:cs typeface="Cambria Math"/>
              </a:rPr>
              <a:t> </a:t>
            </a:r>
            <a:r>
              <a:rPr dirty="0" smtClean="0" baseline="27777" sz="1500" spc="532">
                <a:latin typeface="Cambria Math"/>
                <a:cs typeface="Cambria Math"/>
              </a:rPr>
              <a:t> </a:t>
            </a:r>
            <a:r>
              <a:rPr dirty="0" smtClean="0" baseline="27777" sz="1500" spc="-89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470">
                <a:latin typeface="Cambria Math"/>
                <a:cs typeface="Cambria Math"/>
              </a:rPr>
              <a:t> </a:t>
            </a:r>
            <a:r>
              <a:rPr dirty="0" smtClean="0" sz="1400" spc="490">
                <a:latin typeface="Cambria Math"/>
                <a:cs typeface="Cambria Math"/>
              </a:rPr>
              <a:t> </a:t>
            </a:r>
            <a:r>
              <a:rPr dirty="0" smtClean="0" baseline="1984" sz="2100" spc="0">
                <a:latin typeface="Cambria Math"/>
                <a:cs typeface="Cambria Math"/>
              </a:rPr>
              <a:t>]</a:t>
            </a:r>
            <a:r>
              <a:rPr dirty="0" smtClean="0" baseline="1984" sz="2100" spc="-15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	</a:t>
            </a:r>
            <a:r>
              <a:rPr dirty="0" smtClean="0" sz="1600" spc="625">
                <a:latin typeface="Cambria Math"/>
                <a:cs typeface="Cambria Math"/>
              </a:rPr>
              <a:t> </a:t>
            </a:r>
            <a:r>
              <a:rPr dirty="0" smtClean="0" baseline="1984" sz="2100" spc="412">
                <a:latin typeface="Cambria Math"/>
                <a:cs typeface="Cambria Math"/>
              </a:rPr>
              <a:t> </a:t>
            </a:r>
            <a:r>
              <a:rPr dirty="0" smtClean="0" sz="1600" spc="370">
                <a:latin typeface="Cambria Math"/>
                <a:cs typeface="Cambria Math"/>
              </a:rPr>
              <a:t> </a:t>
            </a:r>
            <a:r>
              <a:rPr dirty="0" smtClean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  <a:p>
            <a:pPr>
              <a:lnSpc>
                <a:spcPts val="1200"/>
              </a:lnSpc>
              <a:spcBef>
                <a:spcPts val="4"/>
              </a:spcBef>
            </a:pPr>
            <a:endParaRPr sz="1200"/>
          </a:p>
          <a:p>
            <a:pPr marL="68580">
              <a:lnSpc>
                <a:spcPct val="100000"/>
              </a:lnSpc>
            </a:pPr>
            <a:r>
              <a:rPr dirty="0" smtClean="0" sz="1600" spc="685">
                <a:latin typeface="Cambria Math"/>
                <a:cs typeface="Cambria Math"/>
              </a:rPr>
              <a:t> </a:t>
            </a:r>
            <a:r>
              <a:rPr dirty="0" smtClean="0" baseline="1736" sz="2400" spc="450">
                <a:latin typeface="Cambria Math"/>
                <a:cs typeface="Cambria Math"/>
              </a:rPr>
              <a:t> </a:t>
            </a:r>
            <a:r>
              <a:rPr dirty="0" smtClean="0" sz="1600" spc="409">
                <a:latin typeface="Cambria Math"/>
                <a:cs typeface="Cambria Math"/>
              </a:rPr>
              <a:t> </a:t>
            </a:r>
            <a:r>
              <a:rPr dirty="0" smtClean="0" baseline="1736" sz="2400" spc="457">
                <a:latin typeface="Cambria Math"/>
                <a:cs typeface="Cambria Math"/>
              </a:rPr>
              <a:t> </a:t>
            </a:r>
            <a:r>
              <a:rPr dirty="0" smtClean="0" baseline="1736" sz="2400" spc="150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130">
                <a:latin typeface="Cambria Math"/>
                <a:cs typeface="Cambria Math"/>
              </a:rPr>
              <a:t> </a:t>
            </a:r>
            <a:r>
              <a:rPr dirty="0" smtClean="0" sz="1400" spc="430">
                <a:latin typeface="Cambria Math"/>
                <a:cs typeface="Cambria Math"/>
              </a:rPr>
              <a:t> </a:t>
            </a:r>
            <a:r>
              <a:rPr dirty="0" smtClean="0" baseline="-16666" sz="1500" spc="600">
                <a:latin typeface="Cambria Math"/>
                <a:cs typeface="Cambria Math"/>
              </a:rPr>
              <a:t> </a:t>
            </a:r>
            <a:r>
              <a:rPr dirty="0" smtClean="0" baseline="1736" sz="2400" spc="450">
                <a:latin typeface="Cambria Math"/>
                <a:cs typeface="Cambria Math"/>
              </a:rPr>
              <a:t> </a:t>
            </a:r>
            <a:r>
              <a:rPr dirty="0" smtClean="0" sz="1400" spc="330">
                <a:latin typeface="Cambria Math"/>
                <a:cs typeface="Cambria Math"/>
              </a:rPr>
              <a:t> </a:t>
            </a:r>
            <a:r>
              <a:rPr dirty="0" smtClean="0" baseline="1736" sz="2400" spc="450">
                <a:latin typeface="Cambria Math"/>
                <a:cs typeface="Cambria Math"/>
              </a:rPr>
              <a:t> </a:t>
            </a:r>
            <a:r>
              <a:rPr dirty="0" smtClean="0" baseline="1736" sz="2400" spc="-7">
                <a:latin typeface="Cambria Math"/>
                <a:cs typeface="Cambria Math"/>
              </a:rPr>
              <a:t>[</a:t>
            </a:r>
            <a:r>
              <a:rPr dirty="0" smtClean="0" sz="1400" spc="885">
                <a:latin typeface="Cambria Math"/>
                <a:cs typeface="Cambria Math"/>
              </a:rPr>
              <a:t> </a:t>
            </a:r>
            <a:r>
              <a:rPr dirty="0" smtClean="0" sz="1400" spc="330">
                <a:latin typeface="Cambria Math"/>
                <a:cs typeface="Cambria Math"/>
              </a:rPr>
              <a:t> </a:t>
            </a:r>
            <a:r>
              <a:rPr dirty="0" smtClean="0" baseline="33333" sz="1500" spc="494">
                <a:latin typeface="Cambria Math"/>
                <a:cs typeface="Cambria Math"/>
              </a:rPr>
              <a:t> </a:t>
            </a:r>
            <a:r>
              <a:rPr dirty="0" smtClean="0" baseline="33333" sz="1500" spc="494">
                <a:latin typeface="Cambria Math"/>
                <a:cs typeface="Cambria Math"/>
              </a:rPr>
              <a:t> </a:t>
            </a:r>
            <a:r>
              <a:rPr dirty="0" smtClean="0" baseline="33333" sz="1500" spc="-52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45">
                <a:latin typeface="Cambria Math"/>
                <a:cs typeface="Cambria Math"/>
              </a:rPr>
              <a:t> </a:t>
            </a:r>
            <a:r>
              <a:rPr dirty="0" smtClean="0" sz="1400" spc="470">
                <a:latin typeface="Cambria Math"/>
                <a:cs typeface="Cambria Math"/>
              </a:rPr>
              <a:t> </a:t>
            </a:r>
            <a:r>
              <a:rPr dirty="0" smtClean="0" sz="1400" spc="465">
                <a:latin typeface="Cambria Math"/>
                <a:cs typeface="Cambria Math"/>
              </a:rPr>
              <a:t> </a:t>
            </a:r>
            <a:r>
              <a:rPr dirty="0" smtClean="0" baseline="1736" sz="2400" spc="-15">
                <a:latin typeface="Cambria Math"/>
                <a:cs typeface="Cambria Math"/>
              </a:rPr>
              <a:t>]</a:t>
            </a:r>
            <a:endParaRPr baseline="1736" sz="24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47724" y="2966846"/>
            <a:ext cx="171450" cy="314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700">
                <a:latin typeface="Cambria Math"/>
                <a:cs typeface="Cambria Math"/>
              </a:rPr>
              <a:t> 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288033" y="3148076"/>
            <a:ext cx="452628" cy="0"/>
          </a:xfrm>
          <a:custGeom>
            <a:avLst/>
            <a:gdLst/>
            <a:ahLst/>
            <a:cxnLst/>
            <a:rect l="l" t="t" r="r" b="b"/>
            <a:pathLst>
              <a:path w="452627" h="0">
                <a:moveTo>
                  <a:pt x="0" y="0"/>
                </a:moveTo>
                <a:lnTo>
                  <a:pt x="452628" y="0"/>
                </a:lnTo>
              </a:path>
            </a:pathLst>
          </a:custGeom>
          <a:ln w="1803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1275333" y="3071114"/>
            <a:ext cx="1652270" cy="2108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164590" algn="l"/>
                <a:tab pos="1638935" algn="l"/>
              </a:tabLst>
            </a:pPr>
            <a:r>
              <a:rPr dirty="0" smtClean="0" sz="1450" spc="525">
                <a:latin typeface="Cambria Math"/>
                <a:cs typeface="Cambria Math"/>
              </a:rPr>
              <a:t> </a:t>
            </a:r>
            <a:r>
              <a:rPr dirty="0" smtClean="0" baseline="-13888" sz="1800" spc="765">
                <a:latin typeface="Cambria Math"/>
                <a:cs typeface="Cambria Math"/>
              </a:rPr>
              <a:t> </a:t>
            </a:r>
            <a:r>
              <a:rPr dirty="0" smtClean="0" baseline="1915" sz="2175" spc="412">
                <a:latin typeface="Cambria Math"/>
                <a:cs typeface="Cambria Math"/>
              </a:rPr>
              <a:t> </a:t>
            </a:r>
            <a:r>
              <a:rPr dirty="0" smtClean="0" sz="1450" spc="405">
                <a:latin typeface="Cambria Math"/>
                <a:cs typeface="Cambria Math"/>
              </a:rPr>
              <a:t> </a:t>
            </a:r>
            <a:r>
              <a:rPr dirty="0" smtClean="0" baseline="1915" sz="2175" spc="419">
                <a:latin typeface="Cambria Math"/>
                <a:cs typeface="Cambria Math"/>
              </a:rPr>
              <a:t> </a:t>
            </a:r>
            <a:r>
              <a:rPr dirty="0" smtClean="0" baseline="1915" sz="2175" spc="419">
                <a:latin typeface="Cambria Math"/>
                <a:cs typeface="Cambria Math"/>
              </a:rPr>
              <a:t> </a:t>
            </a:r>
            <a:r>
              <a:rPr dirty="0" smtClean="0" baseline="1915" sz="2175" spc="-120">
                <a:latin typeface="Cambria Math"/>
                <a:cs typeface="Cambria Math"/>
              </a:rPr>
              <a:t> </a:t>
            </a:r>
            <a:r>
              <a:rPr dirty="0" smtClean="0" baseline="-33333" sz="3000" spc="1582">
                <a:latin typeface="Cambria Math"/>
                <a:cs typeface="Cambria Math"/>
              </a:rPr>
              <a:t> </a:t>
            </a:r>
            <a:r>
              <a:rPr dirty="0" smtClean="0" baseline="-33333" sz="3000" spc="172">
                <a:latin typeface="Cambria Math"/>
                <a:cs typeface="Cambria Math"/>
              </a:rPr>
              <a:t> </a:t>
            </a:r>
            <a:r>
              <a:rPr dirty="0" smtClean="0" sz="1450" spc="0" u="heavy">
                <a:latin typeface="Cambria Math"/>
                <a:cs typeface="Cambria Math"/>
              </a:rPr>
              <a:t> 	</a:t>
            </a:r>
            <a:r>
              <a:rPr dirty="0" smtClean="0" sz="1450" spc="520" u="heavy">
                <a:latin typeface="Cambria Math"/>
                <a:cs typeface="Cambria Math"/>
              </a:rPr>
              <a:t> </a:t>
            </a:r>
            <a:r>
              <a:rPr dirty="0" smtClean="0" sz="1450" spc="520" u="heavy">
                <a:latin typeface="Cambria Math"/>
                <a:cs typeface="Cambria Math"/>
              </a:rPr>
              <a:t> 	</a:t>
            </a:r>
            <a:endParaRPr sz="145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339341" y="3348863"/>
            <a:ext cx="391795" cy="482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50" spc="620">
                <a:latin typeface="Cambria Math"/>
                <a:cs typeface="Cambria Math"/>
              </a:rPr>
              <a:t> </a:t>
            </a:r>
            <a:r>
              <a:rPr dirty="0" smtClean="0" baseline="1915" sz="2175" spc="412">
                <a:latin typeface="Cambria Math"/>
                <a:cs typeface="Cambria Math"/>
              </a:rPr>
              <a:t> </a:t>
            </a:r>
            <a:r>
              <a:rPr dirty="0" smtClean="0" sz="1450" spc="405">
                <a:latin typeface="Cambria Math"/>
                <a:cs typeface="Cambria Math"/>
              </a:rPr>
              <a:t> </a:t>
            </a:r>
            <a:r>
              <a:rPr dirty="0" smtClean="0" baseline="1915" sz="2175" spc="419">
                <a:latin typeface="Cambria Math"/>
                <a:cs typeface="Cambria Math"/>
              </a:rPr>
              <a:t> </a:t>
            </a:r>
            <a:endParaRPr baseline="1915" sz="2175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060194" y="3164713"/>
            <a:ext cx="866140" cy="2324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1915" sz="2175" spc="-7">
                <a:latin typeface="Cambria Math"/>
                <a:cs typeface="Cambria Math"/>
              </a:rPr>
              <a:t>[</a:t>
            </a:r>
            <a:r>
              <a:rPr dirty="0" smtClean="0" sz="1450" spc="985">
                <a:latin typeface="Cambria Math"/>
                <a:cs typeface="Cambria Math"/>
              </a:rPr>
              <a:t> </a:t>
            </a:r>
            <a:r>
              <a:rPr dirty="0" smtClean="0" sz="1450" spc="430">
                <a:latin typeface="Cambria Math"/>
                <a:cs typeface="Cambria Math"/>
              </a:rPr>
              <a:t> </a:t>
            </a:r>
            <a:r>
              <a:rPr dirty="0" smtClean="0" baseline="20833" sz="1800" spc="742">
                <a:latin typeface="Cambria Math"/>
                <a:cs typeface="Cambria Math"/>
              </a:rPr>
              <a:t> </a:t>
            </a:r>
            <a:r>
              <a:rPr dirty="0" smtClean="0" sz="1450" spc="730">
                <a:latin typeface="Cambria Math"/>
                <a:cs typeface="Cambria Math"/>
              </a:rPr>
              <a:t> </a:t>
            </a:r>
            <a:r>
              <a:rPr dirty="0" smtClean="0" sz="1450" spc="515">
                <a:latin typeface="Cambria Math"/>
                <a:cs typeface="Cambria Math"/>
              </a:rPr>
              <a:t> </a:t>
            </a:r>
            <a:r>
              <a:rPr dirty="0" smtClean="0" sz="1450" spc="545">
                <a:latin typeface="Cambria Math"/>
                <a:cs typeface="Cambria Math"/>
              </a:rPr>
              <a:t> </a:t>
            </a:r>
            <a:r>
              <a:rPr dirty="0" smtClean="0" baseline="1915" sz="2175" spc="0">
                <a:latin typeface="Cambria Math"/>
                <a:cs typeface="Cambria Math"/>
              </a:rPr>
              <a:t>]</a:t>
            </a:r>
            <a:endParaRPr baseline="1915" sz="2175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5940" y="4262246"/>
            <a:ext cx="388747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2: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Wr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te the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d</a:t>
            </a:r>
            <a:r>
              <a:rPr dirty="0" smtClean="0" sz="1400" spc="0" b="1">
                <a:latin typeface="Times New Roman"/>
                <a:cs typeface="Times New Roman"/>
              </a:rPr>
              <a:t>iff</a:t>
            </a:r>
            <a:r>
              <a:rPr dirty="0" smtClean="0" sz="1400" spc="-10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rent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equ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 </a:t>
            </a:r>
            <a:r>
              <a:rPr dirty="0" smtClean="0" sz="1400" spc="-20" b="1"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latin typeface="Times New Roman"/>
                <a:cs typeface="Times New Roman"/>
              </a:rPr>
              <a:t>or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the 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ys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em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35940" y="6073013"/>
            <a:ext cx="303720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Me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ork of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7021068" y="4936235"/>
            <a:ext cx="123444" cy="7726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7083170" y="4956047"/>
            <a:ext cx="0" cy="687197"/>
          </a:xfrm>
          <a:custGeom>
            <a:avLst/>
            <a:gdLst/>
            <a:ahLst/>
            <a:cxnLst/>
            <a:rect l="l" t="t" r="r" b="b"/>
            <a:pathLst>
              <a:path w="0" h="687197">
                <a:moveTo>
                  <a:pt x="0" y="0"/>
                </a:moveTo>
                <a:lnTo>
                  <a:pt x="0" y="687197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2674620" y="5597652"/>
            <a:ext cx="4459224" cy="1234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2717800" y="5635752"/>
            <a:ext cx="4373880" cy="0"/>
          </a:xfrm>
          <a:custGeom>
            <a:avLst/>
            <a:gdLst/>
            <a:ahLst/>
            <a:cxnLst/>
            <a:rect l="l" t="t" r="r" b="b"/>
            <a:pathLst>
              <a:path w="4373880" h="0">
                <a:moveTo>
                  <a:pt x="0" y="0"/>
                </a:moveTo>
                <a:lnTo>
                  <a:pt x="4373880" y="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3457066" y="5299455"/>
            <a:ext cx="140208" cy="137414"/>
          </a:xfrm>
          <a:custGeom>
            <a:avLst/>
            <a:gdLst/>
            <a:ahLst/>
            <a:cxnLst/>
            <a:rect l="l" t="t" r="r" b="b"/>
            <a:pathLst>
              <a:path w="140208" h="137414">
                <a:moveTo>
                  <a:pt x="0" y="137414"/>
                </a:moveTo>
                <a:lnTo>
                  <a:pt x="140208" y="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2708910" y="5402453"/>
            <a:ext cx="467613" cy="0"/>
          </a:xfrm>
          <a:custGeom>
            <a:avLst/>
            <a:gdLst/>
            <a:ahLst/>
            <a:cxnLst/>
            <a:rect l="l" t="t" r="r" b="b"/>
            <a:pathLst>
              <a:path w="467613" h="0">
                <a:moveTo>
                  <a:pt x="0" y="0"/>
                </a:moveTo>
                <a:lnTo>
                  <a:pt x="467613" y="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3176523" y="5299455"/>
            <a:ext cx="140208" cy="102997"/>
          </a:xfrm>
          <a:custGeom>
            <a:avLst/>
            <a:gdLst/>
            <a:ahLst/>
            <a:cxnLst/>
            <a:rect l="l" t="t" r="r" b="b"/>
            <a:pathLst>
              <a:path w="140208" h="102997">
                <a:moveTo>
                  <a:pt x="0" y="102997"/>
                </a:moveTo>
                <a:lnTo>
                  <a:pt x="140208" y="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3316732" y="5299455"/>
            <a:ext cx="0" cy="137414"/>
          </a:xfrm>
          <a:custGeom>
            <a:avLst/>
            <a:gdLst/>
            <a:ahLst/>
            <a:cxnLst/>
            <a:rect l="l" t="t" r="r" b="b"/>
            <a:pathLst>
              <a:path w="0" h="137414">
                <a:moveTo>
                  <a:pt x="0" y="0"/>
                </a:moveTo>
                <a:lnTo>
                  <a:pt x="0" y="137414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3316732" y="5299455"/>
            <a:ext cx="140334" cy="137414"/>
          </a:xfrm>
          <a:custGeom>
            <a:avLst/>
            <a:gdLst/>
            <a:ahLst/>
            <a:cxnLst/>
            <a:rect l="l" t="t" r="r" b="b"/>
            <a:pathLst>
              <a:path w="140334" h="137414">
                <a:moveTo>
                  <a:pt x="0" y="137414"/>
                </a:moveTo>
                <a:lnTo>
                  <a:pt x="140334" y="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3457066" y="5299455"/>
            <a:ext cx="0" cy="137414"/>
          </a:xfrm>
          <a:custGeom>
            <a:avLst/>
            <a:gdLst/>
            <a:ahLst/>
            <a:cxnLst/>
            <a:rect l="l" t="t" r="r" b="b"/>
            <a:pathLst>
              <a:path w="0" h="137414">
                <a:moveTo>
                  <a:pt x="0" y="0"/>
                </a:moveTo>
                <a:lnTo>
                  <a:pt x="0" y="137414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3597275" y="5299455"/>
            <a:ext cx="0" cy="137414"/>
          </a:xfrm>
          <a:custGeom>
            <a:avLst/>
            <a:gdLst/>
            <a:ahLst/>
            <a:cxnLst/>
            <a:rect l="l" t="t" r="r" b="b"/>
            <a:pathLst>
              <a:path w="0" h="137414">
                <a:moveTo>
                  <a:pt x="0" y="0"/>
                </a:moveTo>
                <a:lnTo>
                  <a:pt x="0" y="137414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3597275" y="5299455"/>
            <a:ext cx="140335" cy="137414"/>
          </a:xfrm>
          <a:custGeom>
            <a:avLst/>
            <a:gdLst/>
            <a:ahLst/>
            <a:cxnLst/>
            <a:rect l="l" t="t" r="r" b="b"/>
            <a:pathLst>
              <a:path w="140335" h="137414">
                <a:moveTo>
                  <a:pt x="0" y="137414"/>
                </a:moveTo>
                <a:lnTo>
                  <a:pt x="140335" y="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3737609" y="5299455"/>
            <a:ext cx="0" cy="102997"/>
          </a:xfrm>
          <a:custGeom>
            <a:avLst/>
            <a:gdLst/>
            <a:ahLst/>
            <a:cxnLst/>
            <a:rect l="l" t="t" r="r" b="b"/>
            <a:pathLst>
              <a:path w="0" h="102997">
                <a:moveTo>
                  <a:pt x="0" y="0"/>
                </a:moveTo>
                <a:lnTo>
                  <a:pt x="0" y="102997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3737609" y="5402453"/>
            <a:ext cx="233806" cy="0"/>
          </a:xfrm>
          <a:custGeom>
            <a:avLst/>
            <a:gdLst/>
            <a:ahLst/>
            <a:cxnLst/>
            <a:rect l="l" t="t" r="r" b="b"/>
            <a:pathLst>
              <a:path w="233806" h="0">
                <a:moveTo>
                  <a:pt x="0" y="0"/>
                </a:moveTo>
                <a:lnTo>
                  <a:pt x="233806" y="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3971416" y="5176570"/>
            <a:ext cx="794880" cy="446608"/>
          </a:xfrm>
          <a:custGeom>
            <a:avLst/>
            <a:gdLst/>
            <a:ahLst/>
            <a:cxnLst/>
            <a:rect l="l" t="t" r="r" b="b"/>
            <a:pathLst>
              <a:path w="794880" h="446608">
                <a:moveTo>
                  <a:pt x="0" y="446608"/>
                </a:moveTo>
                <a:lnTo>
                  <a:pt x="794880" y="446608"/>
                </a:lnTo>
                <a:lnTo>
                  <a:pt x="794880" y="0"/>
                </a:lnTo>
                <a:lnTo>
                  <a:pt x="0" y="0"/>
                </a:lnTo>
                <a:lnTo>
                  <a:pt x="0" y="446608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3983735" y="5234940"/>
            <a:ext cx="769620" cy="33070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3679190" y="5480050"/>
            <a:ext cx="280543" cy="103377"/>
          </a:xfrm>
          <a:custGeom>
            <a:avLst/>
            <a:gdLst/>
            <a:ahLst/>
            <a:cxnLst/>
            <a:rect l="l" t="t" r="r" b="b"/>
            <a:pathLst>
              <a:path w="280543" h="103377">
                <a:moveTo>
                  <a:pt x="255433" y="51688"/>
                </a:moveTo>
                <a:lnTo>
                  <a:pt x="185547" y="92455"/>
                </a:lnTo>
                <a:lnTo>
                  <a:pt x="184531" y="96265"/>
                </a:lnTo>
                <a:lnTo>
                  <a:pt x="186309" y="99313"/>
                </a:lnTo>
                <a:lnTo>
                  <a:pt x="187960" y="102362"/>
                </a:lnTo>
                <a:lnTo>
                  <a:pt x="191897" y="103377"/>
                </a:lnTo>
                <a:lnTo>
                  <a:pt x="269652" y="58038"/>
                </a:lnTo>
                <a:lnTo>
                  <a:pt x="267970" y="58038"/>
                </a:lnTo>
                <a:lnTo>
                  <a:pt x="267970" y="57150"/>
                </a:lnTo>
                <a:lnTo>
                  <a:pt x="264795" y="57150"/>
                </a:lnTo>
                <a:lnTo>
                  <a:pt x="255433" y="51688"/>
                </a:lnTo>
                <a:close/>
              </a:path>
              <a:path w="280543" h="103377">
                <a:moveTo>
                  <a:pt x="244547" y="45338"/>
                </a:moveTo>
                <a:lnTo>
                  <a:pt x="0" y="45338"/>
                </a:lnTo>
                <a:lnTo>
                  <a:pt x="0" y="58038"/>
                </a:lnTo>
                <a:lnTo>
                  <a:pt x="244547" y="58038"/>
                </a:lnTo>
                <a:lnTo>
                  <a:pt x="255433" y="51688"/>
                </a:lnTo>
                <a:lnTo>
                  <a:pt x="244547" y="45338"/>
                </a:lnTo>
                <a:close/>
              </a:path>
              <a:path w="280543" h="103377">
                <a:moveTo>
                  <a:pt x="269652" y="45338"/>
                </a:moveTo>
                <a:lnTo>
                  <a:pt x="267970" y="45338"/>
                </a:lnTo>
                <a:lnTo>
                  <a:pt x="267970" y="58038"/>
                </a:lnTo>
                <a:lnTo>
                  <a:pt x="269652" y="58038"/>
                </a:lnTo>
                <a:lnTo>
                  <a:pt x="280543" y="51688"/>
                </a:lnTo>
                <a:lnTo>
                  <a:pt x="269652" y="45338"/>
                </a:lnTo>
                <a:close/>
              </a:path>
              <a:path w="280543" h="103377">
                <a:moveTo>
                  <a:pt x="264795" y="46227"/>
                </a:moveTo>
                <a:lnTo>
                  <a:pt x="255433" y="51688"/>
                </a:lnTo>
                <a:lnTo>
                  <a:pt x="264795" y="57150"/>
                </a:lnTo>
                <a:lnTo>
                  <a:pt x="264795" y="46227"/>
                </a:lnTo>
                <a:close/>
              </a:path>
              <a:path w="280543" h="103377">
                <a:moveTo>
                  <a:pt x="267970" y="46227"/>
                </a:moveTo>
                <a:lnTo>
                  <a:pt x="264795" y="46227"/>
                </a:lnTo>
                <a:lnTo>
                  <a:pt x="264795" y="57150"/>
                </a:lnTo>
                <a:lnTo>
                  <a:pt x="267970" y="57150"/>
                </a:lnTo>
                <a:lnTo>
                  <a:pt x="267970" y="46227"/>
                </a:lnTo>
                <a:close/>
              </a:path>
              <a:path w="280543" h="103377">
                <a:moveTo>
                  <a:pt x="191897" y="0"/>
                </a:moveTo>
                <a:lnTo>
                  <a:pt x="187960" y="1015"/>
                </a:lnTo>
                <a:lnTo>
                  <a:pt x="186309" y="4063"/>
                </a:lnTo>
                <a:lnTo>
                  <a:pt x="184531" y="7112"/>
                </a:lnTo>
                <a:lnTo>
                  <a:pt x="185547" y="10922"/>
                </a:lnTo>
                <a:lnTo>
                  <a:pt x="255433" y="51688"/>
                </a:lnTo>
                <a:lnTo>
                  <a:pt x="264795" y="46227"/>
                </a:lnTo>
                <a:lnTo>
                  <a:pt x="267970" y="46227"/>
                </a:lnTo>
                <a:lnTo>
                  <a:pt x="267970" y="45338"/>
                </a:lnTo>
                <a:lnTo>
                  <a:pt x="269652" y="45338"/>
                </a:lnTo>
                <a:lnTo>
                  <a:pt x="191897" y="0"/>
                </a:lnTo>
                <a:close/>
              </a:path>
            </a:pathLst>
          </a:custGeom>
          <a:solidFill>
            <a:srgbClr val="497DB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3478326" y="5136446"/>
            <a:ext cx="131445" cy="1651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385" i="1">
                <a:latin typeface="Times New Roman"/>
                <a:cs typeface="Times New Roman"/>
              </a:rPr>
              <a:t>k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273127" y="5449953"/>
            <a:ext cx="405765" cy="1651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260" i="1">
                <a:latin typeface="Times New Roman"/>
                <a:cs typeface="Times New Roman"/>
              </a:rPr>
              <a:t>f</a:t>
            </a:r>
            <a:r>
              <a:rPr dirty="0" smtClean="0" sz="1000" spc="260" i="1">
                <a:latin typeface="Times New Roman"/>
                <a:cs typeface="Times New Roman"/>
              </a:rPr>
              <a:t> </a:t>
            </a:r>
            <a:r>
              <a:rPr dirty="0" smtClean="0" sz="1000" spc="-114" i="1">
                <a:latin typeface="Times New Roman"/>
                <a:cs typeface="Times New Roman"/>
              </a:rPr>
              <a:t> </a:t>
            </a:r>
            <a:r>
              <a:rPr dirty="0" smtClean="0" sz="1000" spc="355">
                <a:latin typeface="Century"/>
                <a:cs typeface="Century"/>
              </a:rPr>
              <a:t>(</a:t>
            </a:r>
            <a:r>
              <a:rPr dirty="0" smtClean="0" sz="1000" spc="260" i="1">
                <a:latin typeface="Times New Roman"/>
                <a:cs typeface="Times New Roman"/>
              </a:rPr>
              <a:t>t</a:t>
            </a:r>
            <a:r>
              <a:rPr dirty="0" smtClean="0" sz="1000" spc="-75" i="1">
                <a:latin typeface="Times New Roman"/>
                <a:cs typeface="Times New Roman"/>
              </a:rPr>
              <a:t> </a:t>
            </a:r>
            <a:r>
              <a:rPr dirty="0" smtClean="0" sz="1000" spc="315">
                <a:latin typeface="Century"/>
                <a:cs typeface="Century"/>
              </a:rPr>
              <a:t>)</a:t>
            </a:r>
            <a:endParaRPr sz="1000">
              <a:latin typeface="Century"/>
              <a:cs typeface="Century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6523779" y="4819567"/>
            <a:ext cx="225425" cy="189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450" i="1">
                <a:latin typeface="Times New Roman"/>
                <a:cs typeface="Times New Roman"/>
              </a:rPr>
              <a:t>x</a:t>
            </a:r>
            <a:r>
              <a:rPr dirty="0" smtClean="0" baseline="-19841" sz="1050" spc="472">
                <a:latin typeface="Times New Roman"/>
                <a:cs typeface="Times New Roman"/>
              </a:rPr>
              <a:t>2</a:t>
            </a:r>
            <a:endParaRPr baseline="-19841" sz="105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226168" y="5293118"/>
            <a:ext cx="316230" cy="2330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50" spc="590" i="1">
                <a:latin typeface="Times New Roman"/>
                <a:cs typeface="Times New Roman"/>
              </a:rPr>
              <a:t>M</a:t>
            </a:r>
            <a:r>
              <a:rPr dirty="0" smtClean="0" baseline="-19607" sz="1275" spc="322">
                <a:latin typeface="Times New Roman"/>
                <a:cs typeface="Times New Roman"/>
              </a:rPr>
              <a:t>1</a:t>
            </a:r>
            <a:endParaRPr baseline="-19607" sz="1275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6170803" y="4952365"/>
            <a:ext cx="0" cy="227330"/>
          </a:xfrm>
          <a:custGeom>
            <a:avLst/>
            <a:gdLst/>
            <a:ahLst/>
            <a:cxnLst/>
            <a:rect l="l" t="t" r="r" b="b"/>
            <a:pathLst>
              <a:path w="0" h="227330">
                <a:moveTo>
                  <a:pt x="0" y="227330"/>
                </a:moveTo>
                <a:lnTo>
                  <a:pt x="0" y="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6170803" y="4895722"/>
            <a:ext cx="309372" cy="103377"/>
          </a:xfrm>
          <a:custGeom>
            <a:avLst/>
            <a:gdLst/>
            <a:ahLst/>
            <a:cxnLst/>
            <a:rect l="l" t="t" r="r" b="b"/>
            <a:pathLst>
              <a:path w="309372" h="103377">
                <a:moveTo>
                  <a:pt x="284135" y="51688"/>
                </a:moveTo>
                <a:lnTo>
                  <a:pt x="217297" y="90677"/>
                </a:lnTo>
                <a:lnTo>
                  <a:pt x="214249" y="92328"/>
                </a:lnTo>
                <a:lnTo>
                  <a:pt x="213233" y="96265"/>
                </a:lnTo>
                <a:lnTo>
                  <a:pt x="216788" y="102362"/>
                </a:lnTo>
                <a:lnTo>
                  <a:pt x="220725" y="103377"/>
                </a:lnTo>
                <a:lnTo>
                  <a:pt x="223647" y="101600"/>
                </a:lnTo>
                <a:lnTo>
                  <a:pt x="298465" y="58038"/>
                </a:lnTo>
                <a:lnTo>
                  <a:pt x="296672" y="58038"/>
                </a:lnTo>
                <a:lnTo>
                  <a:pt x="296672" y="57150"/>
                </a:lnTo>
                <a:lnTo>
                  <a:pt x="293497" y="57150"/>
                </a:lnTo>
                <a:lnTo>
                  <a:pt x="284135" y="51688"/>
                </a:lnTo>
                <a:close/>
              </a:path>
              <a:path w="309372" h="103377">
                <a:moveTo>
                  <a:pt x="273249" y="45338"/>
                </a:moveTo>
                <a:lnTo>
                  <a:pt x="0" y="45338"/>
                </a:lnTo>
                <a:lnTo>
                  <a:pt x="0" y="58038"/>
                </a:lnTo>
                <a:lnTo>
                  <a:pt x="273249" y="58038"/>
                </a:lnTo>
                <a:lnTo>
                  <a:pt x="284135" y="51688"/>
                </a:lnTo>
                <a:lnTo>
                  <a:pt x="273249" y="45338"/>
                </a:lnTo>
                <a:close/>
              </a:path>
              <a:path w="309372" h="103377">
                <a:moveTo>
                  <a:pt x="298465" y="45338"/>
                </a:moveTo>
                <a:lnTo>
                  <a:pt x="296672" y="45338"/>
                </a:lnTo>
                <a:lnTo>
                  <a:pt x="296672" y="58038"/>
                </a:lnTo>
                <a:lnTo>
                  <a:pt x="298465" y="58038"/>
                </a:lnTo>
                <a:lnTo>
                  <a:pt x="309372" y="51688"/>
                </a:lnTo>
                <a:lnTo>
                  <a:pt x="298465" y="45338"/>
                </a:lnTo>
                <a:close/>
              </a:path>
              <a:path w="309372" h="103377">
                <a:moveTo>
                  <a:pt x="293497" y="46227"/>
                </a:moveTo>
                <a:lnTo>
                  <a:pt x="284135" y="51688"/>
                </a:lnTo>
                <a:lnTo>
                  <a:pt x="293497" y="57150"/>
                </a:lnTo>
                <a:lnTo>
                  <a:pt x="293497" y="46227"/>
                </a:lnTo>
                <a:close/>
              </a:path>
              <a:path w="309372" h="103377">
                <a:moveTo>
                  <a:pt x="296672" y="46227"/>
                </a:moveTo>
                <a:lnTo>
                  <a:pt x="293497" y="46227"/>
                </a:lnTo>
                <a:lnTo>
                  <a:pt x="293497" y="57150"/>
                </a:lnTo>
                <a:lnTo>
                  <a:pt x="296672" y="57150"/>
                </a:lnTo>
                <a:lnTo>
                  <a:pt x="296672" y="46227"/>
                </a:lnTo>
                <a:close/>
              </a:path>
              <a:path w="309372" h="103377">
                <a:moveTo>
                  <a:pt x="220725" y="0"/>
                </a:moveTo>
                <a:lnTo>
                  <a:pt x="216788" y="1015"/>
                </a:lnTo>
                <a:lnTo>
                  <a:pt x="215011" y="4063"/>
                </a:lnTo>
                <a:lnTo>
                  <a:pt x="213233" y="6985"/>
                </a:lnTo>
                <a:lnTo>
                  <a:pt x="214249" y="10922"/>
                </a:lnTo>
                <a:lnTo>
                  <a:pt x="284135" y="51688"/>
                </a:lnTo>
                <a:lnTo>
                  <a:pt x="293497" y="46227"/>
                </a:lnTo>
                <a:lnTo>
                  <a:pt x="296672" y="46227"/>
                </a:lnTo>
                <a:lnTo>
                  <a:pt x="296672" y="45338"/>
                </a:lnTo>
                <a:lnTo>
                  <a:pt x="298465" y="45338"/>
                </a:lnTo>
                <a:lnTo>
                  <a:pt x="223647" y="1777"/>
                </a:lnTo>
                <a:lnTo>
                  <a:pt x="220725" y="0"/>
                </a:lnTo>
                <a:close/>
              </a:path>
            </a:pathLst>
          </a:custGeom>
          <a:solidFill>
            <a:srgbClr val="497DB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" name="object 41"/>
          <p:cNvSpPr/>
          <p:nvPr/>
        </p:nvSpPr>
        <p:spPr>
          <a:xfrm>
            <a:off x="6592316" y="5338190"/>
            <a:ext cx="0" cy="129921"/>
          </a:xfrm>
          <a:custGeom>
            <a:avLst/>
            <a:gdLst/>
            <a:ahLst/>
            <a:cxnLst/>
            <a:rect l="l" t="t" r="r" b="b"/>
            <a:pathLst>
              <a:path w="0" h="129921">
                <a:moveTo>
                  <a:pt x="0" y="0"/>
                </a:moveTo>
                <a:lnTo>
                  <a:pt x="0" y="129921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" name="object 42"/>
          <p:cNvSpPr/>
          <p:nvPr/>
        </p:nvSpPr>
        <p:spPr>
          <a:xfrm>
            <a:off x="6536181" y="5336921"/>
            <a:ext cx="265175" cy="0"/>
          </a:xfrm>
          <a:custGeom>
            <a:avLst/>
            <a:gdLst/>
            <a:ahLst/>
            <a:cxnLst/>
            <a:rect l="l" t="t" r="r" b="b"/>
            <a:pathLst>
              <a:path w="265175" h="0">
                <a:moveTo>
                  <a:pt x="0" y="0"/>
                </a:moveTo>
                <a:lnTo>
                  <a:pt x="265175" y="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" name="object 43"/>
          <p:cNvSpPr/>
          <p:nvPr/>
        </p:nvSpPr>
        <p:spPr>
          <a:xfrm>
            <a:off x="6536181" y="5468111"/>
            <a:ext cx="265175" cy="0"/>
          </a:xfrm>
          <a:custGeom>
            <a:avLst/>
            <a:gdLst/>
            <a:ahLst/>
            <a:cxnLst/>
            <a:rect l="l" t="t" r="r" b="b"/>
            <a:pathLst>
              <a:path w="265175" h="0">
                <a:moveTo>
                  <a:pt x="0" y="0"/>
                </a:moveTo>
                <a:lnTo>
                  <a:pt x="265175" y="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4" name="object 44"/>
          <p:cNvSpPr/>
          <p:nvPr/>
        </p:nvSpPr>
        <p:spPr>
          <a:xfrm>
            <a:off x="6804786" y="5338190"/>
            <a:ext cx="0" cy="129921"/>
          </a:xfrm>
          <a:custGeom>
            <a:avLst/>
            <a:gdLst/>
            <a:ahLst/>
            <a:cxnLst/>
            <a:rect l="l" t="t" r="r" b="b"/>
            <a:pathLst>
              <a:path w="0" h="129921">
                <a:moveTo>
                  <a:pt x="0" y="0"/>
                </a:moveTo>
                <a:lnTo>
                  <a:pt x="0" y="129921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5" name="object 45"/>
          <p:cNvSpPr/>
          <p:nvPr/>
        </p:nvSpPr>
        <p:spPr>
          <a:xfrm>
            <a:off x="6327140" y="5405628"/>
            <a:ext cx="265176" cy="0"/>
          </a:xfrm>
          <a:custGeom>
            <a:avLst/>
            <a:gdLst/>
            <a:ahLst/>
            <a:cxnLst/>
            <a:rect l="l" t="t" r="r" b="b"/>
            <a:pathLst>
              <a:path w="265176" h="0">
                <a:moveTo>
                  <a:pt x="0" y="0"/>
                </a:moveTo>
                <a:lnTo>
                  <a:pt x="265176" y="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6" name="object 46"/>
          <p:cNvSpPr/>
          <p:nvPr/>
        </p:nvSpPr>
        <p:spPr>
          <a:xfrm>
            <a:off x="6813168" y="5403088"/>
            <a:ext cx="265175" cy="0"/>
          </a:xfrm>
          <a:custGeom>
            <a:avLst/>
            <a:gdLst/>
            <a:ahLst/>
            <a:cxnLst/>
            <a:rect l="l" t="t" r="r" b="b"/>
            <a:pathLst>
              <a:path w="265175" h="0">
                <a:moveTo>
                  <a:pt x="0" y="0"/>
                </a:moveTo>
                <a:lnTo>
                  <a:pt x="265175" y="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" name="object 47"/>
          <p:cNvSpPr txBox="1"/>
          <p:nvPr/>
        </p:nvSpPr>
        <p:spPr>
          <a:xfrm>
            <a:off x="6591227" y="5132495"/>
            <a:ext cx="262890" cy="189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575" i="1">
                <a:latin typeface="Times New Roman"/>
                <a:cs typeface="Times New Roman"/>
              </a:rPr>
              <a:t>B</a:t>
            </a:r>
            <a:r>
              <a:rPr dirty="0" smtClean="0" baseline="-19841" sz="1050" spc="487">
                <a:latin typeface="Times New Roman"/>
                <a:cs typeface="Times New Roman"/>
              </a:rPr>
              <a:t>4</a:t>
            </a:r>
            <a:endParaRPr baseline="-19841" sz="1050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2647188" y="4934711"/>
            <a:ext cx="123443" cy="77266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" name="object 49"/>
          <p:cNvSpPr/>
          <p:nvPr/>
        </p:nvSpPr>
        <p:spPr>
          <a:xfrm>
            <a:off x="2708910" y="4954904"/>
            <a:ext cx="0" cy="687070"/>
          </a:xfrm>
          <a:custGeom>
            <a:avLst/>
            <a:gdLst/>
            <a:ahLst/>
            <a:cxnLst/>
            <a:rect l="l" t="t" r="r" b="b"/>
            <a:pathLst>
              <a:path w="0" h="687070">
                <a:moveTo>
                  <a:pt x="0" y="0"/>
                </a:moveTo>
                <a:lnTo>
                  <a:pt x="0" y="68707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" name="object 50"/>
          <p:cNvSpPr/>
          <p:nvPr/>
        </p:nvSpPr>
        <p:spPr>
          <a:xfrm>
            <a:off x="5031994" y="5330444"/>
            <a:ext cx="0" cy="129920"/>
          </a:xfrm>
          <a:custGeom>
            <a:avLst/>
            <a:gdLst/>
            <a:ahLst/>
            <a:cxnLst/>
            <a:rect l="l" t="t" r="r" b="b"/>
            <a:pathLst>
              <a:path w="0" h="129920">
                <a:moveTo>
                  <a:pt x="0" y="0"/>
                </a:moveTo>
                <a:lnTo>
                  <a:pt x="0" y="12992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" name="object 51"/>
          <p:cNvSpPr/>
          <p:nvPr/>
        </p:nvSpPr>
        <p:spPr>
          <a:xfrm>
            <a:off x="4975986" y="5329173"/>
            <a:ext cx="265175" cy="0"/>
          </a:xfrm>
          <a:custGeom>
            <a:avLst/>
            <a:gdLst/>
            <a:ahLst/>
            <a:cxnLst/>
            <a:rect l="l" t="t" r="r" b="b"/>
            <a:pathLst>
              <a:path w="265175" h="0">
                <a:moveTo>
                  <a:pt x="0" y="0"/>
                </a:moveTo>
                <a:lnTo>
                  <a:pt x="265175" y="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" name="object 52"/>
          <p:cNvSpPr/>
          <p:nvPr/>
        </p:nvSpPr>
        <p:spPr>
          <a:xfrm>
            <a:off x="4975986" y="5460365"/>
            <a:ext cx="265175" cy="0"/>
          </a:xfrm>
          <a:custGeom>
            <a:avLst/>
            <a:gdLst/>
            <a:ahLst/>
            <a:cxnLst/>
            <a:rect l="l" t="t" r="r" b="b"/>
            <a:pathLst>
              <a:path w="265175" h="0">
                <a:moveTo>
                  <a:pt x="0" y="0"/>
                </a:moveTo>
                <a:lnTo>
                  <a:pt x="265175" y="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" name="object 53"/>
          <p:cNvSpPr/>
          <p:nvPr/>
        </p:nvSpPr>
        <p:spPr>
          <a:xfrm>
            <a:off x="5244591" y="5330444"/>
            <a:ext cx="0" cy="129920"/>
          </a:xfrm>
          <a:custGeom>
            <a:avLst/>
            <a:gdLst/>
            <a:ahLst/>
            <a:cxnLst/>
            <a:rect l="l" t="t" r="r" b="b"/>
            <a:pathLst>
              <a:path w="0" h="129920">
                <a:moveTo>
                  <a:pt x="0" y="0"/>
                </a:moveTo>
                <a:lnTo>
                  <a:pt x="0" y="12992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" name="object 54"/>
          <p:cNvSpPr/>
          <p:nvPr/>
        </p:nvSpPr>
        <p:spPr>
          <a:xfrm>
            <a:off x="4766945" y="5397880"/>
            <a:ext cx="265049" cy="0"/>
          </a:xfrm>
          <a:custGeom>
            <a:avLst/>
            <a:gdLst/>
            <a:ahLst/>
            <a:cxnLst/>
            <a:rect l="l" t="t" r="r" b="b"/>
            <a:pathLst>
              <a:path w="265049" h="0">
                <a:moveTo>
                  <a:pt x="0" y="0"/>
                </a:moveTo>
                <a:lnTo>
                  <a:pt x="265049" y="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" name="object 55"/>
          <p:cNvSpPr/>
          <p:nvPr/>
        </p:nvSpPr>
        <p:spPr>
          <a:xfrm>
            <a:off x="5252973" y="5395340"/>
            <a:ext cx="265049" cy="0"/>
          </a:xfrm>
          <a:custGeom>
            <a:avLst/>
            <a:gdLst/>
            <a:ahLst/>
            <a:cxnLst/>
            <a:rect l="l" t="t" r="r" b="b"/>
            <a:pathLst>
              <a:path w="265049" h="0">
                <a:moveTo>
                  <a:pt x="0" y="0"/>
                </a:moveTo>
                <a:lnTo>
                  <a:pt x="265049" y="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" name="object 56"/>
          <p:cNvSpPr txBox="1"/>
          <p:nvPr/>
        </p:nvSpPr>
        <p:spPr>
          <a:xfrm>
            <a:off x="5042964" y="5124621"/>
            <a:ext cx="257175" cy="189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530" i="1">
                <a:latin typeface="Times New Roman"/>
                <a:cs typeface="Times New Roman"/>
              </a:rPr>
              <a:t>B</a:t>
            </a:r>
            <a:r>
              <a:rPr dirty="0" smtClean="0" baseline="-19841" sz="1050" spc="480">
                <a:latin typeface="Times New Roman"/>
                <a:cs typeface="Times New Roman"/>
              </a:rPr>
              <a:t>3</a:t>
            </a:r>
            <a:endParaRPr baseline="-19841" sz="1050">
              <a:latin typeface="Times New Roman"/>
              <a:cs typeface="Times New Roman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5536819" y="5180888"/>
            <a:ext cx="794880" cy="446608"/>
          </a:xfrm>
          <a:custGeom>
            <a:avLst/>
            <a:gdLst/>
            <a:ahLst/>
            <a:cxnLst/>
            <a:rect l="l" t="t" r="r" b="b"/>
            <a:pathLst>
              <a:path w="794880" h="446608">
                <a:moveTo>
                  <a:pt x="0" y="446608"/>
                </a:moveTo>
                <a:lnTo>
                  <a:pt x="794880" y="446608"/>
                </a:lnTo>
                <a:lnTo>
                  <a:pt x="794880" y="0"/>
                </a:lnTo>
                <a:lnTo>
                  <a:pt x="0" y="0"/>
                </a:lnTo>
                <a:lnTo>
                  <a:pt x="0" y="446608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" name="object 58"/>
          <p:cNvSpPr/>
          <p:nvPr/>
        </p:nvSpPr>
        <p:spPr>
          <a:xfrm>
            <a:off x="5548884" y="5239511"/>
            <a:ext cx="769620" cy="32918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9" name="object 59"/>
          <p:cNvSpPr txBox="1"/>
          <p:nvPr/>
        </p:nvSpPr>
        <p:spPr>
          <a:xfrm>
            <a:off x="5808394" y="5305183"/>
            <a:ext cx="321945" cy="2330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50" spc="425" i="1">
                <a:latin typeface="Times New Roman"/>
                <a:cs typeface="Times New Roman"/>
              </a:rPr>
              <a:t>M</a:t>
            </a:r>
            <a:r>
              <a:rPr dirty="0" smtClean="0" sz="1250" spc="-85" i="1">
                <a:latin typeface="Times New Roman"/>
                <a:cs typeface="Times New Roman"/>
              </a:rPr>
              <a:t> </a:t>
            </a:r>
            <a:r>
              <a:rPr dirty="0" smtClean="0" baseline="-19607" sz="1275" spc="292">
                <a:latin typeface="Times New Roman"/>
                <a:cs typeface="Times New Roman"/>
              </a:rPr>
              <a:t>2</a:t>
            </a:r>
            <a:endParaRPr baseline="-19607" sz="1275">
              <a:latin typeface="Times New Roman"/>
              <a:cs typeface="Times New Roman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4986588" y="4813217"/>
            <a:ext cx="205104" cy="189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305" i="1">
                <a:latin typeface="Times New Roman"/>
                <a:cs typeface="Times New Roman"/>
              </a:rPr>
              <a:t>x</a:t>
            </a:r>
            <a:r>
              <a:rPr dirty="0" smtClean="0" baseline="-19841" sz="1050" spc="457">
                <a:latin typeface="Times New Roman"/>
                <a:cs typeface="Times New Roman"/>
              </a:rPr>
              <a:t>1</a:t>
            </a:r>
            <a:endParaRPr baseline="-19841" sz="1050">
              <a:latin typeface="Times New Roman"/>
              <a:cs typeface="Times New Roman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4608957" y="4946141"/>
            <a:ext cx="0" cy="227203"/>
          </a:xfrm>
          <a:custGeom>
            <a:avLst/>
            <a:gdLst/>
            <a:ahLst/>
            <a:cxnLst/>
            <a:rect l="l" t="t" r="r" b="b"/>
            <a:pathLst>
              <a:path w="0" h="227203">
                <a:moveTo>
                  <a:pt x="0" y="227203"/>
                </a:moveTo>
                <a:lnTo>
                  <a:pt x="0" y="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" name="object 62"/>
          <p:cNvSpPr/>
          <p:nvPr/>
        </p:nvSpPr>
        <p:spPr>
          <a:xfrm>
            <a:off x="4608957" y="4889372"/>
            <a:ext cx="309371" cy="103504"/>
          </a:xfrm>
          <a:custGeom>
            <a:avLst/>
            <a:gdLst/>
            <a:ahLst/>
            <a:cxnLst/>
            <a:rect l="l" t="t" r="r" b="b"/>
            <a:pathLst>
              <a:path w="309371" h="103504">
                <a:moveTo>
                  <a:pt x="284026" y="51752"/>
                </a:moveTo>
                <a:lnTo>
                  <a:pt x="217296" y="90677"/>
                </a:lnTo>
                <a:lnTo>
                  <a:pt x="214375" y="92455"/>
                </a:lnTo>
                <a:lnTo>
                  <a:pt x="213359" y="96392"/>
                </a:lnTo>
                <a:lnTo>
                  <a:pt x="215010" y="99440"/>
                </a:lnTo>
                <a:lnTo>
                  <a:pt x="216788" y="102488"/>
                </a:lnTo>
                <a:lnTo>
                  <a:pt x="220725" y="103504"/>
                </a:lnTo>
                <a:lnTo>
                  <a:pt x="298481" y="58165"/>
                </a:lnTo>
                <a:lnTo>
                  <a:pt x="296798" y="58165"/>
                </a:lnTo>
                <a:lnTo>
                  <a:pt x="296798" y="57276"/>
                </a:lnTo>
                <a:lnTo>
                  <a:pt x="293496" y="57276"/>
                </a:lnTo>
                <a:lnTo>
                  <a:pt x="284026" y="51752"/>
                </a:lnTo>
                <a:close/>
              </a:path>
              <a:path w="309371" h="103504">
                <a:moveTo>
                  <a:pt x="273249" y="45465"/>
                </a:moveTo>
                <a:lnTo>
                  <a:pt x="0" y="45465"/>
                </a:lnTo>
                <a:lnTo>
                  <a:pt x="0" y="58165"/>
                </a:lnTo>
                <a:lnTo>
                  <a:pt x="273031" y="58165"/>
                </a:lnTo>
                <a:lnTo>
                  <a:pt x="284026" y="51752"/>
                </a:lnTo>
                <a:lnTo>
                  <a:pt x="273249" y="45465"/>
                </a:lnTo>
                <a:close/>
              </a:path>
              <a:path w="309371" h="103504">
                <a:moveTo>
                  <a:pt x="298509" y="45465"/>
                </a:moveTo>
                <a:lnTo>
                  <a:pt x="296798" y="45465"/>
                </a:lnTo>
                <a:lnTo>
                  <a:pt x="296798" y="58165"/>
                </a:lnTo>
                <a:lnTo>
                  <a:pt x="298481" y="58165"/>
                </a:lnTo>
                <a:lnTo>
                  <a:pt x="309371" y="51815"/>
                </a:lnTo>
                <a:lnTo>
                  <a:pt x="298509" y="45465"/>
                </a:lnTo>
                <a:close/>
              </a:path>
              <a:path w="309371" h="103504">
                <a:moveTo>
                  <a:pt x="293496" y="46227"/>
                </a:moveTo>
                <a:lnTo>
                  <a:pt x="284026" y="51752"/>
                </a:lnTo>
                <a:lnTo>
                  <a:pt x="293496" y="57276"/>
                </a:lnTo>
                <a:lnTo>
                  <a:pt x="293496" y="46227"/>
                </a:lnTo>
                <a:close/>
              </a:path>
              <a:path w="309371" h="103504">
                <a:moveTo>
                  <a:pt x="296798" y="46227"/>
                </a:moveTo>
                <a:lnTo>
                  <a:pt x="293496" y="46227"/>
                </a:lnTo>
                <a:lnTo>
                  <a:pt x="293496" y="57276"/>
                </a:lnTo>
                <a:lnTo>
                  <a:pt x="296798" y="57276"/>
                </a:lnTo>
                <a:lnTo>
                  <a:pt x="296798" y="46227"/>
                </a:lnTo>
                <a:close/>
              </a:path>
              <a:path w="309371" h="103504">
                <a:moveTo>
                  <a:pt x="220725" y="0"/>
                </a:moveTo>
                <a:lnTo>
                  <a:pt x="216788" y="1142"/>
                </a:lnTo>
                <a:lnTo>
                  <a:pt x="215010" y="4063"/>
                </a:lnTo>
                <a:lnTo>
                  <a:pt x="213359" y="7112"/>
                </a:lnTo>
                <a:lnTo>
                  <a:pt x="214375" y="11049"/>
                </a:lnTo>
                <a:lnTo>
                  <a:pt x="217296" y="12826"/>
                </a:lnTo>
                <a:lnTo>
                  <a:pt x="284026" y="51752"/>
                </a:lnTo>
                <a:lnTo>
                  <a:pt x="293496" y="46227"/>
                </a:lnTo>
                <a:lnTo>
                  <a:pt x="296798" y="46227"/>
                </a:lnTo>
                <a:lnTo>
                  <a:pt x="296798" y="45465"/>
                </a:lnTo>
                <a:lnTo>
                  <a:pt x="298509" y="45465"/>
                </a:lnTo>
                <a:lnTo>
                  <a:pt x="220725" y="0"/>
                </a:lnTo>
                <a:close/>
              </a:path>
            </a:pathLst>
          </a:custGeom>
          <a:solidFill>
            <a:srgbClr val="497DB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" name="object 63"/>
          <p:cNvSpPr/>
          <p:nvPr/>
        </p:nvSpPr>
        <p:spPr>
          <a:xfrm>
            <a:off x="4819650" y="5551804"/>
            <a:ext cx="134087" cy="270891"/>
          </a:xfrm>
          <a:custGeom>
            <a:avLst/>
            <a:gdLst/>
            <a:ahLst/>
            <a:cxnLst/>
            <a:rect l="l" t="t" r="r" b="b"/>
            <a:pathLst>
              <a:path w="134087" h="270891">
                <a:moveTo>
                  <a:pt x="121384" y="105226"/>
                </a:moveTo>
                <a:lnTo>
                  <a:pt x="105537" y="148971"/>
                </a:lnTo>
                <a:lnTo>
                  <a:pt x="77088" y="191897"/>
                </a:lnTo>
                <a:lnTo>
                  <a:pt x="40386" y="238760"/>
                </a:lnTo>
                <a:lnTo>
                  <a:pt x="20574" y="262890"/>
                </a:lnTo>
                <a:lnTo>
                  <a:pt x="30479" y="270891"/>
                </a:lnTo>
                <a:lnTo>
                  <a:pt x="69469" y="222758"/>
                </a:lnTo>
                <a:lnTo>
                  <a:pt x="95758" y="187833"/>
                </a:lnTo>
                <a:lnTo>
                  <a:pt x="116712" y="154940"/>
                </a:lnTo>
                <a:lnTo>
                  <a:pt x="132841" y="115062"/>
                </a:lnTo>
                <a:lnTo>
                  <a:pt x="134077" y="106045"/>
                </a:lnTo>
                <a:lnTo>
                  <a:pt x="121412" y="106045"/>
                </a:lnTo>
                <a:lnTo>
                  <a:pt x="121384" y="105226"/>
                </a:lnTo>
                <a:close/>
              </a:path>
              <a:path w="134087" h="270891">
                <a:moveTo>
                  <a:pt x="134087" y="105029"/>
                </a:moveTo>
                <a:lnTo>
                  <a:pt x="121412" y="105029"/>
                </a:lnTo>
                <a:lnTo>
                  <a:pt x="121412" y="106045"/>
                </a:lnTo>
                <a:lnTo>
                  <a:pt x="134077" y="106045"/>
                </a:lnTo>
                <a:lnTo>
                  <a:pt x="134087" y="105029"/>
                </a:lnTo>
                <a:close/>
              </a:path>
              <a:path w="134087" h="270891">
                <a:moveTo>
                  <a:pt x="133870" y="98425"/>
                </a:moveTo>
                <a:lnTo>
                  <a:pt x="121158" y="98425"/>
                </a:lnTo>
                <a:lnTo>
                  <a:pt x="121285" y="99441"/>
                </a:lnTo>
                <a:lnTo>
                  <a:pt x="121229" y="100584"/>
                </a:lnTo>
                <a:lnTo>
                  <a:pt x="121384" y="105226"/>
                </a:lnTo>
                <a:lnTo>
                  <a:pt x="121412" y="105029"/>
                </a:lnTo>
                <a:lnTo>
                  <a:pt x="134087" y="105029"/>
                </a:lnTo>
                <a:lnTo>
                  <a:pt x="133870" y="98425"/>
                </a:lnTo>
                <a:close/>
              </a:path>
              <a:path w="134087" h="270891">
                <a:moveTo>
                  <a:pt x="98298" y="0"/>
                </a:moveTo>
                <a:lnTo>
                  <a:pt x="0" y="29591"/>
                </a:lnTo>
                <a:lnTo>
                  <a:pt x="74040" y="100584"/>
                </a:lnTo>
                <a:lnTo>
                  <a:pt x="78104" y="100457"/>
                </a:lnTo>
                <a:lnTo>
                  <a:pt x="33890" y="44470"/>
                </a:lnTo>
                <a:lnTo>
                  <a:pt x="10795" y="38735"/>
                </a:lnTo>
                <a:lnTo>
                  <a:pt x="13715" y="26289"/>
                </a:lnTo>
                <a:lnTo>
                  <a:pt x="55057" y="26289"/>
                </a:lnTo>
                <a:lnTo>
                  <a:pt x="101853" y="12192"/>
                </a:lnTo>
                <a:lnTo>
                  <a:pt x="103759" y="8636"/>
                </a:lnTo>
                <a:lnTo>
                  <a:pt x="102742" y="5334"/>
                </a:lnTo>
                <a:lnTo>
                  <a:pt x="101726" y="1905"/>
                </a:lnTo>
                <a:lnTo>
                  <a:pt x="98298" y="0"/>
                </a:lnTo>
                <a:close/>
              </a:path>
              <a:path w="134087" h="270891">
                <a:moveTo>
                  <a:pt x="121172" y="98869"/>
                </a:moveTo>
                <a:lnTo>
                  <a:pt x="121191" y="99441"/>
                </a:lnTo>
                <a:lnTo>
                  <a:pt x="121172" y="98869"/>
                </a:lnTo>
                <a:close/>
              </a:path>
              <a:path w="134087" h="270891">
                <a:moveTo>
                  <a:pt x="132824" y="92329"/>
                </a:moveTo>
                <a:lnTo>
                  <a:pt x="119887" y="92329"/>
                </a:lnTo>
                <a:lnTo>
                  <a:pt x="120269" y="93599"/>
                </a:lnTo>
                <a:lnTo>
                  <a:pt x="120137" y="93599"/>
                </a:lnTo>
                <a:lnTo>
                  <a:pt x="121172" y="98869"/>
                </a:lnTo>
                <a:lnTo>
                  <a:pt x="121158" y="98425"/>
                </a:lnTo>
                <a:lnTo>
                  <a:pt x="133870" y="98425"/>
                </a:lnTo>
                <a:lnTo>
                  <a:pt x="133858" y="97409"/>
                </a:lnTo>
                <a:lnTo>
                  <a:pt x="133730" y="97028"/>
                </a:lnTo>
                <a:lnTo>
                  <a:pt x="133069" y="93599"/>
                </a:lnTo>
                <a:lnTo>
                  <a:pt x="120269" y="93599"/>
                </a:lnTo>
                <a:lnTo>
                  <a:pt x="120023" y="93018"/>
                </a:lnTo>
                <a:lnTo>
                  <a:pt x="132957" y="93018"/>
                </a:lnTo>
                <a:lnTo>
                  <a:pt x="132824" y="92329"/>
                </a:lnTo>
                <a:close/>
              </a:path>
              <a:path w="134087" h="270891">
                <a:moveTo>
                  <a:pt x="119887" y="92329"/>
                </a:moveTo>
                <a:lnTo>
                  <a:pt x="120023" y="93018"/>
                </a:lnTo>
                <a:lnTo>
                  <a:pt x="120269" y="93599"/>
                </a:lnTo>
                <a:lnTo>
                  <a:pt x="119887" y="92329"/>
                </a:lnTo>
                <a:close/>
              </a:path>
              <a:path w="134087" h="270891">
                <a:moveTo>
                  <a:pt x="117600" y="87291"/>
                </a:moveTo>
                <a:lnTo>
                  <a:pt x="120023" y="93018"/>
                </a:lnTo>
                <a:lnTo>
                  <a:pt x="119887" y="92329"/>
                </a:lnTo>
                <a:lnTo>
                  <a:pt x="132824" y="92329"/>
                </a:lnTo>
                <a:lnTo>
                  <a:pt x="132334" y="89789"/>
                </a:lnTo>
                <a:lnTo>
                  <a:pt x="131952" y="88646"/>
                </a:lnTo>
                <a:lnTo>
                  <a:pt x="131630" y="87884"/>
                </a:lnTo>
                <a:lnTo>
                  <a:pt x="117983" y="87884"/>
                </a:lnTo>
                <a:lnTo>
                  <a:pt x="117600" y="87291"/>
                </a:lnTo>
                <a:close/>
              </a:path>
              <a:path w="134087" h="270891">
                <a:moveTo>
                  <a:pt x="117475" y="86995"/>
                </a:moveTo>
                <a:lnTo>
                  <a:pt x="117600" y="87291"/>
                </a:lnTo>
                <a:lnTo>
                  <a:pt x="117983" y="87884"/>
                </a:lnTo>
                <a:lnTo>
                  <a:pt x="117475" y="86995"/>
                </a:lnTo>
                <a:close/>
              </a:path>
              <a:path w="134087" h="270891">
                <a:moveTo>
                  <a:pt x="131254" y="86995"/>
                </a:moveTo>
                <a:lnTo>
                  <a:pt x="117475" y="86995"/>
                </a:lnTo>
                <a:lnTo>
                  <a:pt x="117983" y="87884"/>
                </a:lnTo>
                <a:lnTo>
                  <a:pt x="131630" y="87884"/>
                </a:lnTo>
                <a:lnTo>
                  <a:pt x="131254" y="86995"/>
                </a:lnTo>
                <a:close/>
              </a:path>
              <a:path w="134087" h="270891">
                <a:moveTo>
                  <a:pt x="129074" y="81787"/>
                </a:moveTo>
                <a:lnTo>
                  <a:pt x="114046" y="81787"/>
                </a:lnTo>
                <a:lnTo>
                  <a:pt x="114680" y="82677"/>
                </a:lnTo>
                <a:lnTo>
                  <a:pt x="117600" y="87291"/>
                </a:lnTo>
                <a:lnTo>
                  <a:pt x="117475" y="86995"/>
                </a:lnTo>
                <a:lnTo>
                  <a:pt x="131254" y="86995"/>
                </a:lnTo>
                <a:lnTo>
                  <a:pt x="129159" y="82042"/>
                </a:lnTo>
                <a:lnTo>
                  <a:pt x="129074" y="81787"/>
                </a:lnTo>
                <a:close/>
              </a:path>
              <a:path w="134087" h="270891">
                <a:moveTo>
                  <a:pt x="114446" y="82407"/>
                </a:moveTo>
                <a:lnTo>
                  <a:pt x="114620" y="82677"/>
                </a:lnTo>
                <a:lnTo>
                  <a:pt x="114446" y="82407"/>
                </a:lnTo>
                <a:close/>
              </a:path>
              <a:path w="134087" h="270891">
                <a:moveTo>
                  <a:pt x="114046" y="81787"/>
                </a:moveTo>
                <a:lnTo>
                  <a:pt x="114446" y="82407"/>
                </a:lnTo>
                <a:lnTo>
                  <a:pt x="114680" y="82677"/>
                </a:lnTo>
                <a:lnTo>
                  <a:pt x="114046" y="81787"/>
                </a:lnTo>
                <a:close/>
              </a:path>
              <a:path w="134087" h="270891">
                <a:moveTo>
                  <a:pt x="36112" y="31986"/>
                </a:moveTo>
                <a:lnTo>
                  <a:pt x="24504" y="35477"/>
                </a:lnTo>
                <a:lnTo>
                  <a:pt x="33890" y="44470"/>
                </a:lnTo>
                <a:lnTo>
                  <a:pt x="43687" y="46990"/>
                </a:lnTo>
                <a:lnTo>
                  <a:pt x="64388" y="53340"/>
                </a:lnTo>
                <a:lnTo>
                  <a:pt x="104901" y="73025"/>
                </a:lnTo>
                <a:lnTo>
                  <a:pt x="114446" y="82407"/>
                </a:lnTo>
                <a:lnTo>
                  <a:pt x="114046" y="81787"/>
                </a:lnTo>
                <a:lnTo>
                  <a:pt x="129074" y="81787"/>
                </a:lnTo>
                <a:lnTo>
                  <a:pt x="128904" y="81407"/>
                </a:lnTo>
                <a:lnTo>
                  <a:pt x="128650" y="81153"/>
                </a:lnTo>
                <a:lnTo>
                  <a:pt x="124587" y="74675"/>
                </a:lnTo>
                <a:lnTo>
                  <a:pt x="124460" y="74422"/>
                </a:lnTo>
                <a:lnTo>
                  <a:pt x="124205" y="74168"/>
                </a:lnTo>
                <a:lnTo>
                  <a:pt x="118617" y="68072"/>
                </a:lnTo>
                <a:lnTo>
                  <a:pt x="78232" y="44831"/>
                </a:lnTo>
                <a:lnTo>
                  <a:pt x="46989" y="34798"/>
                </a:lnTo>
                <a:lnTo>
                  <a:pt x="36112" y="31986"/>
                </a:lnTo>
                <a:close/>
              </a:path>
              <a:path w="134087" h="270891">
                <a:moveTo>
                  <a:pt x="13715" y="26289"/>
                </a:moveTo>
                <a:lnTo>
                  <a:pt x="10795" y="38735"/>
                </a:lnTo>
                <a:lnTo>
                  <a:pt x="21462" y="41275"/>
                </a:lnTo>
                <a:lnTo>
                  <a:pt x="33890" y="44470"/>
                </a:lnTo>
                <a:lnTo>
                  <a:pt x="27771" y="38608"/>
                </a:lnTo>
                <a:lnTo>
                  <a:pt x="14097" y="38608"/>
                </a:lnTo>
                <a:lnTo>
                  <a:pt x="16637" y="27940"/>
                </a:lnTo>
                <a:lnTo>
                  <a:pt x="20320" y="27940"/>
                </a:lnTo>
                <a:lnTo>
                  <a:pt x="13715" y="26289"/>
                </a:lnTo>
                <a:close/>
              </a:path>
              <a:path w="134087" h="270891">
                <a:moveTo>
                  <a:pt x="16637" y="27940"/>
                </a:moveTo>
                <a:lnTo>
                  <a:pt x="14097" y="38608"/>
                </a:lnTo>
                <a:lnTo>
                  <a:pt x="24504" y="35477"/>
                </a:lnTo>
                <a:lnTo>
                  <a:pt x="16637" y="27940"/>
                </a:lnTo>
                <a:close/>
              </a:path>
              <a:path w="134087" h="270891">
                <a:moveTo>
                  <a:pt x="24504" y="35477"/>
                </a:moveTo>
                <a:lnTo>
                  <a:pt x="14097" y="38608"/>
                </a:lnTo>
                <a:lnTo>
                  <a:pt x="27771" y="38608"/>
                </a:lnTo>
                <a:lnTo>
                  <a:pt x="24504" y="35477"/>
                </a:lnTo>
                <a:close/>
              </a:path>
              <a:path w="134087" h="270891">
                <a:moveTo>
                  <a:pt x="20320" y="27940"/>
                </a:moveTo>
                <a:lnTo>
                  <a:pt x="16637" y="27940"/>
                </a:lnTo>
                <a:lnTo>
                  <a:pt x="24504" y="35477"/>
                </a:lnTo>
                <a:lnTo>
                  <a:pt x="36112" y="31986"/>
                </a:lnTo>
                <a:lnTo>
                  <a:pt x="20320" y="27940"/>
                </a:lnTo>
                <a:close/>
              </a:path>
              <a:path w="134087" h="270891">
                <a:moveTo>
                  <a:pt x="55057" y="26289"/>
                </a:moveTo>
                <a:lnTo>
                  <a:pt x="13715" y="26289"/>
                </a:lnTo>
                <a:lnTo>
                  <a:pt x="36112" y="31986"/>
                </a:lnTo>
                <a:lnTo>
                  <a:pt x="55057" y="26289"/>
                </a:lnTo>
                <a:close/>
              </a:path>
            </a:pathLst>
          </a:custGeom>
          <a:solidFill>
            <a:srgbClr val="497DB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4" name="object 64"/>
          <p:cNvSpPr/>
          <p:nvPr/>
        </p:nvSpPr>
        <p:spPr>
          <a:xfrm>
            <a:off x="4823459" y="5631179"/>
            <a:ext cx="182879" cy="13716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5" name="object 65"/>
          <p:cNvSpPr txBox="1"/>
          <p:nvPr/>
        </p:nvSpPr>
        <p:spPr>
          <a:xfrm>
            <a:off x="4693206" y="5793530"/>
            <a:ext cx="243204" cy="189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420" i="1">
                <a:latin typeface="Times New Roman"/>
                <a:cs typeface="Times New Roman"/>
              </a:rPr>
              <a:t>B</a:t>
            </a:r>
            <a:r>
              <a:rPr dirty="0" smtClean="0" baseline="-19841" sz="1050" spc="480">
                <a:latin typeface="Times New Roman"/>
                <a:cs typeface="Times New Roman"/>
              </a:rPr>
              <a:t>1</a:t>
            </a:r>
            <a:endParaRPr baseline="-19841" sz="1050">
              <a:latin typeface="Times New Roman"/>
              <a:cs typeface="Times New Roman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6386448" y="5560821"/>
            <a:ext cx="133984" cy="271017"/>
          </a:xfrm>
          <a:custGeom>
            <a:avLst/>
            <a:gdLst/>
            <a:ahLst/>
            <a:cxnLst/>
            <a:rect l="l" t="t" r="r" b="b"/>
            <a:pathLst>
              <a:path w="133984" h="271017">
                <a:moveTo>
                  <a:pt x="121384" y="105353"/>
                </a:moveTo>
                <a:lnTo>
                  <a:pt x="105537" y="149098"/>
                </a:lnTo>
                <a:lnTo>
                  <a:pt x="77088" y="192024"/>
                </a:lnTo>
                <a:lnTo>
                  <a:pt x="40386" y="238887"/>
                </a:lnTo>
                <a:lnTo>
                  <a:pt x="20574" y="263016"/>
                </a:lnTo>
                <a:lnTo>
                  <a:pt x="30352" y="271017"/>
                </a:lnTo>
                <a:lnTo>
                  <a:pt x="69468" y="222885"/>
                </a:lnTo>
                <a:lnTo>
                  <a:pt x="95630" y="187960"/>
                </a:lnTo>
                <a:lnTo>
                  <a:pt x="116712" y="155066"/>
                </a:lnTo>
                <a:lnTo>
                  <a:pt x="132842" y="115188"/>
                </a:lnTo>
                <a:lnTo>
                  <a:pt x="133984" y="106933"/>
                </a:lnTo>
                <a:lnTo>
                  <a:pt x="133984" y="106172"/>
                </a:lnTo>
                <a:lnTo>
                  <a:pt x="121411" y="106172"/>
                </a:lnTo>
                <a:lnTo>
                  <a:pt x="121384" y="105353"/>
                </a:lnTo>
                <a:close/>
              </a:path>
              <a:path w="133984" h="271017">
                <a:moveTo>
                  <a:pt x="133962" y="105155"/>
                </a:moveTo>
                <a:lnTo>
                  <a:pt x="121411" y="105155"/>
                </a:lnTo>
                <a:lnTo>
                  <a:pt x="121411" y="106172"/>
                </a:lnTo>
                <a:lnTo>
                  <a:pt x="133984" y="106172"/>
                </a:lnTo>
                <a:lnTo>
                  <a:pt x="133962" y="105155"/>
                </a:lnTo>
                <a:close/>
              </a:path>
              <a:path w="133984" h="271017">
                <a:moveTo>
                  <a:pt x="133771" y="98551"/>
                </a:moveTo>
                <a:lnTo>
                  <a:pt x="121157" y="98551"/>
                </a:lnTo>
                <a:lnTo>
                  <a:pt x="121284" y="99567"/>
                </a:lnTo>
                <a:lnTo>
                  <a:pt x="121225" y="100583"/>
                </a:lnTo>
                <a:lnTo>
                  <a:pt x="121384" y="105353"/>
                </a:lnTo>
                <a:lnTo>
                  <a:pt x="121411" y="105155"/>
                </a:lnTo>
                <a:lnTo>
                  <a:pt x="133962" y="105155"/>
                </a:lnTo>
                <a:lnTo>
                  <a:pt x="133771" y="98551"/>
                </a:lnTo>
                <a:close/>
              </a:path>
              <a:path w="133984" h="271017">
                <a:moveTo>
                  <a:pt x="98171" y="0"/>
                </a:moveTo>
                <a:lnTo>
                  <a:pt x="0" y="29717"/>
                </a:lnTo>
                <a:lnTo>
                  <a:pt x="74040" y="100583"/>
                </a:lnTo>
                <a:lnTo>
                  <a:pt x="78104" y="100583"/>
                </a:lnTo>
                <a:lnTo>
                  <a:pt x="33870" y="44577"/>
                </a:lnTo>
                <a:lnTo>
                  <a:pt x="10667" y="38735"/>
                </a:lnTo>
                <a:lnTo>
                  <a:pt x="13715" y="26415"/>
                </a:lnTo>
                <a:lnTo>
                  <a:pt x="54726" y="26415"/>
                </a:lnTo>
                <a:lnTo>
                  <a:pt x="101853" y="12191"/>
                </a:lnTo>
                <a:lnTo>
                  <a:pt x="103759" y="8636"/>
                </a:lnTo>
                <a:lnTo>
                  <a:pt x="102742" y="5333"/>
                </a:lnTo>
                <a:lnTo>
                  <a:pt x="101726" y="1904"/>
                </a:lnTo>
                <a:lnTo>
                  <a:pt x="98171" y="0"/>
                </a:lnTo>
                <a:close/>
              </a:path>
              <a:path w="133984" h="271017">
                <a:moveTo>
                  <a:pt x="121172" y="98996"/>
                </a:moveTo>
                <a:lnTo>
                  <a:pt x="121191" y="99567"/>
                </a:lnTo>
                <a:lnTo>
                  <a:pt x="121172" y="98996"/>
                </a:lnTo>
                <a:close/>
              </a:path>
              <a:path w="133984" h="271017">
                <a:moveTo>
                  <a:pt x="132824" y="92455"/>
                </a:moveTo>
                <a:lnTo>
                  <a:pt x="119887" y="92455"/>
                </a:lnTo>
                <a:lnTo>
                  <a:pt x="120269" y="93725"/>
                </a:lnTo>
                <a:lnTo>
                  <a:pt x="120137" y="93725"/>
                </a:lnTo>
                <a:lnTo>
                  <a:pt x="121172" y="98996"/>
                </a:lnTo>
                <a:lnTo>
                  <a:pt x="121157" y="98551"/>
                </a:lnTo>
                <a:lnTo>
                  <a:pt x="133771" y="98551"/>
                </a:lnTo>
                <a:lnTo>
                  <a:pt x="133730" y="97154"/>
                </a:lnTo>
                <a:lnTo>
                  <a:pt x="133069" y="93725"/>
                </a:lnTo>
                <a:lnTo>
                  <a:pt x="120269" y="93725"/>
                </a:lnTo>
                <a:lnTo>
                  <a:pt x="120023" y="93145"/>
                </a:lnTo>
                <a:lnTo>
                  <a:pt x="132957" y="93145"/>
                </a:lnTo>
                <a:lnTo>
                  <a:pt x="132824" y="92455"/>
                </a:lnTo>
                <a:close/>
              </a:path>
              <a:path w="133984" h="271017">
                <a:moveTo>
                  <a:pt x="119887" y="92455"/>
                </a:moveTo>
                <a:lnTo>
                  <a:pt x="120023" y="93145"/>
                </a:lnTo>
                <a:lnTo>
                  <a:pt x="120269" y="93725"/>
                </a:lnTo>
                <a:lnTo>
                  <a:pt x="119887" y="92455"/>
                </a:lnTo>
                <a:close/>
              </a:path>
              <a:path w="133984" h="271017">
                <a:moveTo>
                  <a:pt x="117574" y="87357"/>
                </a:moveTo>
                <a:lnTo>
                  <a:pt x="120023" y="93145"/>
                </a:lnTo>
                <a:lnTo>
                  <a:pt x="119887" y="92455"/>
                </a:lnTo>
                <a:lnTo>
                  <a:pt x="132824" y="92455"/>
                </a:lnTo>
                <a:lnTo>
                  <a:pt x="132333" y="89915"/>
                </a:lnTo>
                <a:lnTo>
                  <a:pt x="131952" y="88773"/>
                </a:lnTo>
                <a:lnTo>
                  <a:pt x="131632" y="88011"/>
                </a:lnTo>
                <a:lnTo>
                  <a:pt x="117982" y="88011"/>
                </a:lnTo>
                <a:lnTo>
                  <a:pt x="117574" y="87357"/>
                </a:lnTo>
                <a:close/>
              </a:path>
              <a:path w="133984" h="271017">
                <a:moveTo>
                  <a:pt x="117475" y="87122"/>
                </a:moveTo>
                <a:lnTo>
                  <a:pt x="117574" y="87357"/>
                </a:lnTo>
                <a:lnTo>
                  <a:pt x="117982" y="88011"/>
                </a:lnTo>
                <a:lnTo>
                  <a:pt x="117475" y="87122"/>
                </a:lnTo>
                <a:close/>
              </a:path>
              <a:path w="133984" h="271017">
                <a:moveTo>
                  <a:pt x="131257" y="87122"/>
                </a:moveTo>
                <a:lnTo>
                  <a:pt x="117475" y="87122"/>
                </a:lnTo>
                <a:lnTo>
                  <a:pt x="117982" y="88011"/>
                </a:lnTo>
                <a:lnTo>
                  <a:pt x="131632" y="88011"/>
                </a:lnTo>
                <a:lnTo>
                  <a:pt x="131257" y="87122"/>
                </a:lnTo>
                <a:close/>
              </a:path>
              <a:path w="133984" h="271017">
                <a:moveTo>
                  <a:pt x="129065" y="81914"/>
                </a:moveTo>
                <a:lnTo>
                  <a:pt x="114173" y="81914"/>
                </a:lnTo>
                <a:lnTo>
                  <a:pt x="114808" y="82803"/>
                </a:lnTo>
                <a:lnTo>
                  <a:pt x="117574" y="87357"/>
                </a:lnTo>
                <a:lnTo>
                  <a:pt x="117475" y="87122"/>
                </a:lnTo>
                <a:lnTo>
                  <a:pt x="131257" y="87122"/>
                </a:lnTo>
                <a:lnTo>
                  <a:pt x="129065" y="81914"/>
                </a:lnTo>
                <a:close/>
              </a:path>
              <a:path w="133984" h="271017">
                <a:moveTo>
                  <a:pt x="114546" y="82512"/>
                </a:moveTo>
                <a:lnTo>
                  <a:pt x="114728" y="82803"/>
                </a:lnTo>
                <a:lnTo>
                  <a:pt x="114546" y="82512"/>
                </a:lnTo>
                <a:close/>
              </a:path>
              <a:path w="133984" h="271017">
                <a:moveTo>
                  <a:pt x="114173" y="81914"/>
                </a:moveTo>
                <a:lnTo>
                  <a:pt x="114546" y="82512"/>
                </a:lnTo>
                <a:lnTo>
                  <a:pt x="114808" y="82803"/>
                </a:lnTo>
                <a:lnTo>
                  <a:pt x="114173" y="81914"/>
                </a:lnTo>
                <a:close/>
              </a:path>
              <a:path w="133984" h="271017">
                <a:moveTo>
                  <a:pt x="35983" y="32081"/>
                </a:moveTo>
                <a:lnTo>
                  <a:pt x="24461" y="35563"/>
                </a:lnTo>
                <a:lnTo>
                  <a:pt x="33870" y="44577"/>
                </a:lnTo>
                <a:lnTo>
                  <a:pt x="43687" y="47116"/>
                </a:lnTo>
                <a:lnTo>
                  <a:pt x="64515" y="53466"/>
                </a:lnTo>
                <a:lnTo>
                  <a:pt x="104775" y="73151"/>
                </a:lnTo>
                <a:lnTo>
                  <a:pt x="114546" y="82512"/>
                </a:lnTo>
                <a:lnTo>
                  <a:pt x="114173" y="81914"/>
                </a:lnTo>
                <a:lnTo>
                  <a:pt x="129065" y="81914"/>
                </a:lnTo>
                <a:lnTo>
                  <a:pt x="128904" y="81533"/>
                </a:lnTo>
                <a:lnTo>
                  <a:pt x="128650" y="81279"/>
                </a:lnTo>
                <a:lnTo>
                  <a:pt x="124841" y="75183"/>
                </a:lnTo>
                <a:lnTo>
                  <a:pt x="124714" y="74802"/>
                </a:lnTo>
                <a:lnTo>
                  <a:pt x="124205" y="74294"/>
                </a:lnTo>
                <a:lnTo>
                  <a:pt x="118618" y="68199"/>
                </a:lnTo>
                <a:lnTo>
                  <a:pt x="78359" y="44957"/>
                </a:lnTo>
                <a:lnTo>
                  <a:pt x="46862" y="34925"/>
                </a:lnTo>
                <a:lnTo>
                  <a:pt x="35983" y="32081"/>
                </a:lnTo>
                <a:close/>
              </a:path>
              <a:path w="133984" h="271017">
                <a:moveTo>
                  <a:pt x="13715" y="26415"/>
                </a:moveTo>
                <a:lnTo>
                  <a:pt x="10667" y="38735"/>
                </a:lnTo>
                <a:lnTo>
                  <a:pt x="21589" y="41401"/>
                </a:lnTo>
                <a:lnTo>
                  <a:pt x="33870" y="44577"/>
                </a:lnTo>
                <a:lnTo>
                  <a:pt x="27771" y="38735"/>
                </a:lnTo>
                <a:lnTo>
                  <a:pt x="13970" y="38735"/>
                </a:lnTo>
                <a:lnTo>
                  <a:pt x="16637" y="28066"/>
                </a:lnTo>
                <a:lnTo>
                  <a:pt x="20398" y="28066"/>
                </a:lnTo>
                <a:lnTo>
                  <a:pt x="13715" y="26415"/>
                </a:lnTo>
                <a:close/>
              </a:path>
              <a:path w="133984" h="271017">
                <a:moveTo>
                  <a:pt x="16637" y="28066"/>
                </a:moveTo>
                <a:lnTo>
                  <a:pt x="13970" y="38735"/>
                </a:lnTo>
                <a:lnTo>
                  <a:pt x="24461" y="35563"/>
                </a:lnTo>
                <a:lnTo>
                  <a:pt x="16637" y="28066"/>
                </a:lnTo>
                <a:close/>
              </a:path>
              <a:path w="133984" h="271017">
                <a:moveTo>
                  <a:pt x="24461" y="35563"/>
                </a:moveTo>
                <a:lnTo>
                  <a:pt x="13970" y="38735"/>
                </a:lnTo>
                <a:lnTo>
                  <a:pt x="27771" y="38735"/>
                </a:lnTo>
                <a:lnTo>
                  <a:pt x="24461" y="35563"/>
                </a:lnTo>
                <a:close/>
              </a:path>
              <a:path w="133984" h="271017">
                <a:moveTo>
                  <a:pt x="20398" y="28066"/>
                </a:moveTo>
                <a:lnTo>
                  <a:pt x="16637" y="28066"/>
                </a:lnTo>
                <a:lnTo>
                  <a:pt x="24461" y="35563"/>
                </a:lnTo>
                <a:lnTo>
                  <a:pt x="35983" y="32081"/>
                </a:lnTo>
                <a:lnTo>
                  <a:pt x="24511" y="29082"/>
                </a:lnTo>
                <a:lnTo>
                  <a:pt x="20398" y="28066"/>
                </a:lnTo>
                <a:close/>
              </a:path>
              <a:path w="133984" h="271017">
                <a:moveTo>
                  <a:pt x="54726" y="26415"/>
                </a:moveTo>
                <a:lnTo>
                  <a:pt x="13715" y="26415"/>
                </a:lnTo>
                <a:lnTo>
                  <a:pt x="24511" y="29082"/>
                </a:lnTo>
                <a:lnTo>
                  <a:pt x="35983" y="32081"/>
                </a:lnTo>
                <a:lnTo>
                  <a:pt x="54726" y="26415"/>
                </a:lnTo>
                <a:close/>
              </a:path>
            </a:pathLst>
          </a:custGeom>
          <a:solidFill>
            <a:srgbClr val="497DB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7" name="object 67"/>
          <p:cNvSpPr/>
          <p:nvPr/>
        </p:nvSpPr>
        <p:spPr>
          <a:xfrm>
            <a:off x="6391655" y="5641847"/>
            <a:ext cx="182879" cy="13563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8" name="object 68"/>
          <p:cNvSpPr txBox="1"/>
          <p:nvPr/>
        </p:nvSpPr>
        <p:spPr>
          <a:xfrm>
            <a:off x="6248176" y="5802420"/>
            <a:ext cx="262255" cy="189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570" i="1">
                <a:latin typeface="Times New Roman"/>
                <a:cs typeface="Times New Roman"/>
              </a:rPr>
              <a:t>B</a:t>
            </a:r>
            <a:r>
              <a:rPr dirty="0" smtClean="0" baseline="-19841" sz="1050" spc="487">
                <a:latin typeface="Times New Roman"/>
                <a:cs typeface="Times New Roman"/>
              </a:rPr>
              <a:t>2</a:t>
            </a:r>
            <a:endParaRPr baseline="-19841" sz="1050">
              <a:latin typeface="Times New Roman"/>
              <a:cs typeface="Times New Roman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1938020" y="6780403"/>
            <a:ext cx="0" cy="481965"/>
          </a:xfrm>
          <a:custGeom>
            <a:avLst/>
            <a:gdLst/>
            <a:ahLst/>
            <a:cxnLst/>
            <a:rect l="l" t="t" r="r" b="b"/>
            <a:pathLst>
              <a:path w="0" h="481965">
                <a:moveTo>
                  <a:pt x="0" y="0"/>
                </a:moveTo>
                <a:lnTo>
                  <a:pt x="0" y="481965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0" name="object 70"/>
          <p:cNvSpPr/>
          <p:nvPr/>
        </p:nvSpPr>
        <p:spPr>
          <a:xfrm>
            <a:off x="1724025" y="7280909"/>
            <a:ext cx="414527" cy="466089"/>
          </a:xfrm>
          <a:custGeom>
            <a:avLst/>
            <a:gdLst/>
            <a:ahLst/>
            <a:cxnLst/>
            <a:rect l="l" t="t" r="r" b="b"/>
            <a:pathLst>
              <a:path w="414527" h="466090">
                <a:moveTo>
                  <a:pt x="207263" y="0"/>
                </a:moveTo>
                <a:lnTo>
                  <a:pt x="157428" y="6776"/>
                </a:lnTo>
                <a:lnTo>
                  <a:pt x="111976" y="26022"/>
                </a:lnTo>
                <a:lnTo>
                  <a:pt x="72343" y="56116"/>
                </a:lnTo>
                <a:lnTo>
                  <a:pt x="39965" y="95435"/>
                </a:lnTo>
                <a:lnTo>
                  <a:pt x="16275" y="142357"/>
                </a:lnTo>
                <a:lnTo>
                  <a:pt x="2710" y="195257"/>
                </a:lnTo>
                <a:lnTo>
                  <a:pt x="0" y="233045"/>
                </a:lnTo>
                <a:lnTo>
                  <a:pt x="686" y="252167"/>
                </a:lnTo>
                <a:lnTo>
                  <a:pt x="10558" y="306732"/>
                </a:lnTo>
                <a:lnTo>
                  <a:pt x="31032" y="355834"/>
                </a:lnTo>
                <a:lnTo>
                  <a:pt x="60674" y="397859"/>
                </a:lnTo>
                <a:lnTo>
                  <a:pt x="98048" y="431191"/>
                </a:lnTo>
                <a:lnTo>
                  <a:pt x="141719" y="454216"/>
                </a:lnTo>
                <a:lnTo>
                  <a:pt x="190253" y="465317"/>
                </a:lnTo>
                <a:lnTo>
                  <a:pt x="207263" y="466090"/>
                </a:lnTo>
                <a:lnTo>
                  <a:pt x="224257" y="465317"/>
                </a:lnTo>
                <a:lnTo>
                  <a:pt x="272759" y="454216"/>
                </a:lnTo>
                <a:lnTo>
                  <a:pt x="316423" y="431191"/>
                </a:lnTo>
                <a:lnTo>
                  <a:pt x="353806" y="397859"/>
                </a:lnTo>
                <a:lnTo>
                  <a:pt x="383465" y="355834"/>
                </a:lnTo>
                <a:lnTo>
                  <a:pt x="403957" y="306732"/>
                </a:lnTo>
                <a:lnTo>
                  <a:pt x="413840" y="252167"/>
                </a:lnTo>
                <a:lnTo>
                  <a:pt x="414527" y="233045"/>
                </a:lnTo>
                <a:lnTo>
                  <a:pt x="413840" y="213939"/>
                </a:lnTo>
                <a:lnTo>
                  <a:pt x="403957" y="159406"/>
                </a:lnTo>
                <a:lnTo>
                  <a:pt x="383465" y="110311"/>
                </a:lnTo>
                <a:lnTo>
                  <a:pt x="353806" y="68278"/>
                </a:lnTo>
                <a:lnTo>
                  <a:pt x="316423" y="34928"/>
                </a:lnTo>
                <a:lnTo>
                  <a:pt x="272759" y="11886"/>
                </a:lnTo>
                <a:lnTo>
                  <a:pt x="224257" y="772"/>
                </a:lnTo>
                <a:lnTo>
                  <a:pt x="207263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1" name="object 71"/>
          <p:cNvSpPr/>
          <p:nvPr/>
        </p:nvSpPr>
        <p:spPr>
          <a:xfrm>
            <a:off x="1724025" y="7280909"/>
            <a:ext cx="414527" cy="466089"/>
          </a:xfrm>
          <a:custGeom>
            <a:avLst/>
            <a:gdLst/>
            <a:ahLst/>
            <a:cxnLst/>
            <a:rect l="l" t="t" r="r" b="b"/>
            <a:pathLst>
              <a:path w="414527" h="466090">
                <a:moveTo>
                  <a:pt x="0" y="233045"/>
                </a:moveTo>
                <a:lnTo>
                  <a:pt x="6018" y="177059"/>
                </a:lnTo>
                <a:lnTo>
                  <a:pt x="23118" y="125972"/>
                </a:lnTo>
                <a:lnTo>
                  <a:pt x="49863" y="81404"/>
                </a:lnTo>
                <a:lnTo>
                  <a:pt x="84819" y="44980"/>
                </a:lnTo>
                <a:lnTo>
                  <a:pt x="126551" y="18321"/>
                </a:lnTo>
                <a:lnTo>
                  <a:pt x="173623" y="3051"/>
                </a:lnTo>
                <a:lnTo>
                  <a:pt x="207263" y="0"/>
                </a:lnTo>
                <a:lnTo>
                  <a:pt x="224257" y="772"/>
                </a:lnTo>
                <a:lnTo>
                  <a:pt x="272759" y="11886"/>
                </a:lnTo>
                <a:lnTo>
                  <a:pt x="316423" y="34928"/>
                </a:lnTo>
                <a:lnTo>
                  <a:pt x="353806" y="68278"/>
                </a:lnTo>
                <a:lnTo>
                  <a:pt x="383465" y="110311"/>
                </a:lnTo>
                <a:lnTo>
                  <a:pt x="403957" y="159406"/>
                </a:lnTo>
                <a:lnTo>
                  <a:pt x="413840" y="213939"/>
                </a:lnTo>
                <a:lnTo>
                  <a:pt x="414527" y="233045"/>
                </a:lnTo>
                <a:lnTo>
                  <a:pt x="413840" y="252167"/>
                </a:lnTo>
                <a:lnTo>
                  <a:pt x="403957" y="306732"/>
                </a:lnTo>
                <a:lnTo>
                  <a:pt x="383465" y="355834"/>
                </a:lnTo>
                <a:lnTo>
                  <a:pt x="353806" y="397859"/>
                </a:lnTo>
                <a:lnTo>
                  <a:pt x="316423" y="431191"/>
                </a:lnTo>
                <a:lnTo>
                  <a:pt x="272759" y="454216"/>
                </a:lnTo>
                <a:lnTo>
                  <a:pt x="224257" y="465317"/>
                </a:lnTo>
                <a:lnTo>
                  <a:pt x="207263" y="466090"/>
                </a:lnTo>
                <a:lnTo>
                  <a:pt x="190253" y="465317"/>
                </a:lnTo>
                <a:lnTo>
                  <a:pt x="141719" y="454216"/>
                </a:lnTo>
                <a:lnTo>
                  <a:pt x="98048" y="431191"/>
                </a:lnTo>
                <a:lnTo>
                  <a:pt x="60674" y="397859"/>
                </a:lnTo>
                <a:lnTo>
                  <a:pt x="31032" y="355834"/>
                </a:lnTo>
                <a:lnTo>
                  <a:pt x="10558" y="306732"/>
                </a:lnTo>
                <a:lnTo>
                  <a:pt x="686" y="252167"/>
                </a:lnTo>
                <a:lnTo>
                  <a:pt x="0" y="233045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2" name="object 72"/>
          <p:cNvSpPr/>
          <p:nvPr/>
        </p:nvSpPr>
        <p:spPr>
          <a:xfrm>
            <a:off x="1798320" y="7408164"/>
            <a:ext cx="266700" cy="211836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3" name="object 73"/>
          <p:cNvSpPr/>
          <p:nvPr/>
        </p:nvSpPr>
        <p:spPr>
          <a:xfrm>
            <a:off x="1926717" y="7762875"/>
            <a:ext cx="0" cy="481964"/>
          </a:xfrm>
          <a:custGeom>
            <a:avLst/>
            <a:gdLst/>
            <a:ahLst/>
            <a:cxnLst/>
            <a:rect l="l" t="t" r="r" b="b"/>
            <a:pathLst>
              <a:path w="0" h="481965">
                <a:moveTo>
                  <a:pt x="0" y="0"/>
                </a:moveTo>
                <a:lnTo>
                  <a:pt x="0" y="481964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4" name="object 74"/>
          <p:cNvSpPr/>
          <p:nvPr/>
        </p:nvSpPr>
        <p:spPr>
          <a:xfrm>
            <a:off x="2377694" y="7341616"/>
            <a:ext cx="177545" cy="175640"/>
          </a:xfrm>
          <a:custGeom>
            <a:avLst/>
            <a:gdLst/>
            <a:ahLst/>
            <a:cxnLst/>
            <a:rect l="l" t="t" r="r" b="b"/>
            <a:pathLst>
              <a:path w="177545" h="175640">
                <a:moveTo>
                  <a:pt x="177545" y="175640"/>
                </a:moveTo>
                <a:lnTo>
                  <a:pt x="0" y="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5" name="object 75"/>
          <p:cNvSpPr/>
          <p:nvPr/>
        </p:nvSpPr>
        <p:spPr>
          <a:xfrm>
            <a:off x="2510917" y="7876920"/>
            <a:ext cx="0" cy="378587"/>
          </a:xfrm>
          <a:custGeom>
            <a:avLst/>
            <a:gdLst/>
            <a:ahLst/>
            <a:cxnLst/>
            <a:rect l="l" t="t" r="r" b="b"/>
            <a:pathLst>
              <a:path w="0" h="378586">
                <a:moveTo>
                  <a:pt x="0" y="378586"/>
                </a:moveTo>
                <a:lnTo>
                  <a:pt x="0" y="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6" name="object 76"/>
          <p:cNvSpPr/>
          <p:nvPr/>
        </p:nvSpPr>
        <p:spPr>
          <a:xfrm>
            <a:off x="2377694" y="7692897"/>
            <a:ext cx="133223" cy="175768"/>
          </a:xfrm>
          <a:custGeom>
            <a:avLst/>
            <a:gdLst/>
            <a:ahLst/>
            <a:cxnLst/>
            <a:rect l="l" t="t" r="r" b="b"/>
            <a:pathLst>
              <a:path w="133223" h="175768">
                <a:moveTo>
                  <a:pt x="133223" y="175768"/>
                </a:moveTo>
                <a:lnTo>
                  <a:pt x="0" y="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7" name="object 77"/>
          <p:cNvSpPr/>
          <p:nvPr/>
        </p:nvSpPr>
        <p:spPr>
          <a:xfrm>
            <a:off x="2377694" y="7692897"/>
            <a:ext cx="177545" cy="0"/>
          </a:xfrm>
          <a:custGeom>
            <a:avLst/>
            <a:gdLst/>
            <a:ahLst/>
            <a:cxnLst/>
            <a:rect l="l" t="t" r="r" b="b"/>
            <a:pathLst>
              <a:path w="177545" h="0">
                <a:moveTo>
                  <a:pt x="0" y="0"/>
                </a:moveTo>
                <a:lnTo>
                  <a:pt x="177545" y="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8" name="object 78"/>
          <p:cNvSpPr/>
          <p:nvPr/>
        </p:nvSpPr>
        <p:spPr>
          <a:xfrm>
            <a:off x="2377694" y="7517256"/>
            <a:ext cx="177545" cy="175641"/>
          </a:xfrm>
          <a:custGeom>
            <a:avLst/>
            <a:gdLst/>
            <a:ahLst/>
            <a:cxnLst/>
            <a:rect l="l" t="t" r="r" b="b"/>
            <a:pathLst>
              <a:path w="177545" h="175641">
                <a:moveTo>
                  <a:pt x="177545" y="175641"/>
                </a:moveTo>
                <a:lnTo>
                  <a:pt x="0" y="0"/>
                </a:lnTo>
              </a:path>
            </a:pathLst>
          </a:custGeom>
          <a:ln w="9524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9" name="object 79"/>
          <p:cNvSpPr/>
          <p:nvPr/>
        </p:nvSpPr>
        <p:spPr>
          <a:xfrm>
            <a:off x="2377694" y="7517256"/>
            <a:ext cx="177545" cy="0"/>
          </a:xfrm>
          <a:custGeom>
            <a:avLst/>
            <a:gdLst/>
            <a:ahLst/>
            <a:cxnLst/>
            <a:rect l="l" t="t" r="r" b="b"/>
            <a:pathLst>
              <a:path w="177545" h="0">
                <a:moveTo>
                  <a:pt x="0" y="0"/>
                </a:moveTo>
                <a:lnTo>
                  <a:pt x="177545" y="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0" name="object 80"/>
          <p:cNvSpPr/>
          <p:nvPr/>
        </p:nvSpPr>
        <p:spPr>
          <a:xfrm>
            <a:off x="2377694" y="7341616"/>
            <a:ext cx="177545" cy="0"/>
          </a:xfrm>
          <a:custGeom>
            <a:avLst/>
            <a:gdLst/>
            <a:ahLst/>
            <a:cxnLst/>
            <a:rect l="l" t="t" r="r" b="b"/>
            <a:pathLst>
              <a:path w="177545" h="0">
                <a:moveTo>
                  <a:pt x="0" y="0"/>
                </a:moveTo>
                <a:lnTo>
                  <a:pt x="177545" y="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1" name="object 81"/>
          <p:cNvSpPr/>
          <p:nvPr/>
        </p:nvSpPr>
        <p:spPr>
          <a:xfrm>
            <a:off x="2377694" y="7165847"/>
            <a:ext cx="177545" cy="175768"/>
          </a:xfrm>
          <a:custGeom>
            <a:avLst/>
            <a:gdLst/>
            <a:ahLst/>
            <a:cxnLst/>
            <a:rect l="l" t="t" r="r" b="b"/>
            <a:pathLst>
              <a:path w="177545" h="175768">
                <a:moveTo>
                  <a:pt x="177545" y="175768"/>
                </a:moveTo>
                <a:lnTo>
                  <a:pt x="0" y="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2" name="object 82"/>
          <p:cNvSpPr/>
          <p:nvPr/>
        </p:nvSpPr>
        <p:spPr>
          <a:xfrm>
            <a:off x="2377694" y="7165847"/>
            <a:ext cx="133223" cy="0"/>
          </a:xfrm>
          <a:custGeom>
            <a:avLst/>
            <a:gdLst/>
            <a:ahLst/>
            <a:cxnLst/>
            <a:rect l="l" t="t" r="r" b="b"/>
            <a:pathLst>
              <a:path w="133223" h="0">
                <a:moveTo>
                  <a:pt x="0" y="0"/>
                </a:moveTo>
                <a:lnTo>
                  <a:pt x="133223" y="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3" name="object 83"/>
          <p:cNvSpPr/>
          <p:nvPr/>
        </p:nvSpPr>
        <p:spPr>
          <a:xfrm>
            <a:off x="2510917" y="6773926"/>
            <a:ext cx="0" cy="378713"/>
          </a:xfrm>
          <a:custGeom>
            <a:avLst/>
            <a:gdLst/>
            <a:ahLst/>
            <a:cxnLst/>
            <a:rect l="l" t="t" r="r" b="b"/>
            <a:pathLst>
              <a:path w="0" h="378713">
                <a:moveTo>
                  <a:pt x="0" y="378713"/>
                </a:moveTo>
                <a:lnTo>
                  <a:pt x="0" y="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4" name="object 84"/>
          <p:cNvSpPr/>
          <p:nvPr/>
        </p:nvSpPr>
        <p:spPr>
          <a:xfrm>
            <a:off x="3407155" y="6798944"/>
            <a:ext cx="0" cy="481837"/>
          </a:xfrm>
          <a:custGeom>
            <a:avLst/>
            <a:gdLst/>
            <a:ahLst/>
            <a:cxnLst/>
            <a:rect l="l" t="t" r="r" b="b"/>
            <a:pathLst>
              <a:path w="0" h="481837">
                <a:moveTo>
                  <a:pt x="0" y="0"/>
                </a:moveTo>
                <a:lnTo>
                  <a:pt x="0" y="481837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5" name="object 85"/>
          <p:cNvSpPr/>
          <p:nvPr/>
        </p:nvSpPr>
        <p:spPr>
          <a:xfrm>
            <a:off x="3168014" y="7280897"/>
            <a:ext cx="473748" cy="413143"/>
          </a:xfrm>
          <a:custGeom>
            <a:avLst/>
            <a:gdLst/>
            <a:ahLst/>
            <a:cxnLst/>
            <a:rect l="l" t="t" r="r" b="b"/>
            <a:pathLst>
              <a:path w="473748" h="413143">
                <a:moveTo>
                  <a:pt x="0" y="413143"/>
                </a:moveTo>
                <a:lnTo>
                  <a:pt x="473748" y="413143"/>
                </a:lnTo>
                <a:lnTo>
                  <a:pt x="473748" y="0"/>
                </a:lnTo>
                <a:lnTo>
                  <a:pt x="0" y="0"/>
                </a:lnTo>
                <a:lnTo>
                  <a:pt x="0" y="413143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6" name="object 86"/>
          <p:cNvSpPr/>
          <p:nvPr/>
        </p:nvSpPr>
        <p:spPr>
          <a:xfrm>
            <a:off x="3168014" y="7280897"/>
            <a:ext cx="473748" cy="413143"/>
          </a:xfrm>
          <a:custGeom>
            <a:avLst/>
            <a:gdLst/>
            <a:ahLst/>
            <a:cxnLst/>
            <a:rect l="l" t="t" r="r" b="b"/>
            <a:pathLst>
              <a:path w="473748" h="413143">
                <a:moveTo>
                  <a:pt x="0" y="413143"/>
                </a:moveTo>
                <a:lnTo>
                  <a:pt x="473748" y="413143"/>
                </a:lnTo>
                <a:lnTo>
                  <a:pt x="473748" y="0"/>
                </a:lnTo>
                <a:lnTo>
                  <a:pt x="0" y="0"/>
                </a:lnTo>
                <a:lnTo>
                  <a:pt x="0" y="413143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7" name="object 87"/>
          <p:cNvSpPr/>
          <p:nvPr/>
        </p:nvSpPr>
        <p:spPr>
          <a:xfrm>
            <a:off x="3180588" y="7339583"/>
            <a:ext cx="448056" cy="295656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8" name="object 88"/>
          <p:cNvSpPr/>
          <p:nvPr/>
        </p:nvSpPr>
        <p:spPr>
          <a:xfrm>
            <a:off x="3407155" y="7694041"/>
            <a:ext cx="0" cy="550798"/>
          </a:xfrm>
          <a:custGeom>
            <a:avLst/>
            <a:gdLst/>
            <a:ahLst/>
            <a:cxnLst/>
            <a:rect l="l" t="t" r="r" b="b"/>
            <a:pathLst>
              <a:path w="0" h="550799">
                <a:moveTo>
                  <a:pt x="0" y="0"/>
                </a:moveTo>
                <a:lnTo>
                  <a:pt x="0" y="550798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9" name="object 89"/>
          <p:cNvSpPr/>
          <p:nvPr/>
        </p:nvSpPr>
        <p:spPr>
          <a:xfrm>
            <a:off x="1940432" y="6788911"/>
            <a:ext cx="2978404" cy="0"/>
          </a:xfrm>
          <a:custGeom>
            <a:avLst/>
            <a:gdLst/>
            <a:ahLst/>
            <a:cxnLst/>
            <a:rect l="l" t="t" r="r" b="b"/>
            <a:pathLst>
              <a:path w="2978404" h="0">
                <a:moveTo>
                  <a:pt x="0" y="0"/>
                </a:moveTo>
                <a:lnTo>
                  <a:pt x="2978404" y="0"/>
                </a:lnTo>
              </a:path>
            </a:pathLst>
          </a:custGeom>
          <a:ln w="16128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0" name="object 90"/>
          <p:cNvSpPr/>
          <p:nvPr/>
        </p:nvSpPr>
        <p:spPr>
          <a:xfrm>
            <a:off x="4532820" y="7363079"/>
            <a:ext cx="0" cy="881760"/>
          </a:xfrm>
          <a:custGeom>
            <a:avLst/>
            <a:gdLst/>
            <a:ahLst/>
            <a:cxnLst/>
            <a:rect l="l" t="t" r="r" b="b"/>
            <a:pathLst>
              <a:path w="0" h="881760">
                <a:moveTo>
                  <a:pt x="0" y="0"/>
                </a:moveTo>
                <a:lnTo>
                  <a:pt x="0" y="881761"/>
                </a:lnTo>
              </a:path>
            </a:pathLst>
          </a:custGeom>
          <a:ln w="10667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1" name="object 91"/>
          <p:cNvSpPr/>
          <p:nvPr/>
        </p:nvSpPr>
        <p:spPr>
          <a:xfrm>
            <a:off x="4416171" y="7018781"/>
            <a:ext cx="234568" cy="0"/>
          </a:xfrm>
          <a:custGeom>
            <a:avLst/>
            <a:gdLst/>
            <a:ahLst/>
            <a:cxnLst/>
            <a:rect l="l" t="t" r="r" b="b"/>
            <a:pathLst>
              <a:path w="234568" h="0">
                <a:moveTo>
                  <a:pt x="234568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2" name="object 92"/>
          <p:cNvSpPr/>
          <p:nvPr/>
        </p:nvSpPr>
        <p:spPr>
          <a:xfrm>
            <a:off x="4652898" y="6931532"/>
            <a:ext cx="0" cy="413131"/>
          </a:xfrm>
          <a:custGeom>
            <a:avLst/>
            <a:gdLst/>
            <a:ahLst/>
            <a:cxnLst/>
            <a:rect l="l" t="t" r="r" b="b"/>
            <a:pathLst>
              <a:path w="0" h="413130">
                <a:moveTo>
                  <a:pt x="0" y="0"/>
                </a:moveTo>
                <a:lnTo>
                  <a:pt x="0" y="413131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3" name="object 93"/>
          <p:cNvSpPr/>
          <p:nvPr/>
        </p:nvSpPr>
        <p:spPr>
          <a:xfrm>
            <a:off x="4416171" y="6931532"/>
            <a:ext cx="0" cy="413131"/>
          </a:xfrm>
          <a:custGeom>
            <a:avLst/>
            <a:gdLst/>
            <a:ahLst/>
            <a:cxnLst/>
            <a:rect l="l" t="t" r="r" b="b"/>
            <a:pathLst>
              <a:path w="0" h="413130">
                <a:moveTo>
                  <a:pt x="0" y="0"/>
                </a:moveTo>
                <a:lnTo>
                  <a:pt x="0" y="413131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4" name="object 94"/>
          <p:cNvSpPr/>
          <p:nvPr/>
        </p:nvSpPr>
        <p:spPr>
          <a:xfrm>
            <a:off x="4416171" y="7349997"/>
            <a:ext cx="234568" cy="0"/>
          </a:xfrm>
          <a:custGeom>
            <a:avLst/>
            <a:gdLst/>
            <a:ahLst/>
            <a:cxnLst/>
            <a:rect l="l" t="t" r="r" b="b"/>
            <a:pathLst>
              <a:path w="234568" h="0">
                <a:moveTo>
                  <a:pt x="234568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5" name="object 95"/>
          <p:cNvSpPr/>
          <p:nvPr/>
        </p:nvSpPr>
        <p:spPr>
          <a:xfrm>
            <a:off x="4528820" y="6605651"/>
            <a:ext cx="0" cy="413131"/>
          </a:xfrm>
          <a:custGeom>
            <a:avLst/>
            <a:gdLst/>
            <a:ahLst/>
            <a:cxnLst/>
            <a:rect l="l" t="t" r="r" b="b"/>
            <a:pathLst>
              <a:path w="0" h="413130">
                <a:moveTo>
                  <a:pt x="0" y="0"/>
                </a:moveTo>
                <a:lnTo>
                  <a:pt x="0" y="413131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6" name="object 96"/>
          <p:cNvSpPr/>
          <p:nvPr/>
        </p:nvSpPr>
        <p:spPr>
          <a:xfrm>
            <a:off x="1915286" y="8244967"/>
            <a:ext cx="5210556" cy="0"/>
          </a:xfrm>
          <a:custGeom>
            <a:avLst/>
            <a:gdLst/>
            <a:ahLst/>
            <a:cxnLst/>
            <a:rect l="l" t="t" r="r" b="b"/>
            <a:pathLst>
              <a:path w="5210556" h="0">
                <a:moveTo>
                  <a:pt x="0" y="0"/>
                </a:moveTo>
                <a:lnTo>
                  <a:pt x="5210556" y="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7" name="object 97"/>
          <p:cNvSpPr/>
          <p:nvPr/>
        </p:nvSpPr>
        <p:spPr>
          <a:xfrm>
            <a:off x="4532248" y="6783069"/>
            <a:ext cx="0" cy="344169"/>
          </a:xfrm>
          <a:custGeom>
            <a:avLst/>
            <a:gdLst/>
            <a:ahLst/>
            <a:cxnLst/>
            <a:rect l="l" t="t" r="r" b="b"/>
            <a:pathLst>
              <a:path w="0" h="344169">
                <a:moveTo>
                  <a:pt x="0" y="0"/>
                </a:moveTo>
                <a:lnTo>
                  <a:pt x="0" y="344169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8" name="object 98"/>
          <p:cNvSpPr txBox="1"/>
          <p:nvPr/>
        </p:nvSpPr>
        <p:spPr>
          <a:xfrm>
            <a:off x="1256862" y="7362697"/>
            <a:ext cx="807720" cy="2736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633095" algn="l"/>
              </a:tabLst>
            </a:pPr>
            <a:r>
              <a:rPr dirty="0" smtClean="0" baseline="1633" sz="2550" spc="157" i="1">
                <a:latin typeface="Times New Roman"/>
                <a:cs typeface="Times New Roman"/>
              </a:rPr>
              <a:t>f</a:t>
            </a:r>
            <a:r>
              <a:rPr dirty="0" smtClean="0" baseline="1633" sz="2550" spc="-15" i="1">
                <a:latin typeface="Times New Roman"/>
                <a:cs typeface="Times New Roman"/>
              </a:rPr>
              <a:t> </a:t>
            </a:r>
            <a:r>
              <a:rPr dirty="0" smtClean="0" baseline="1633" sz="2550" spc="262">
                <a:latin typeface="Century"/>
                <a:cs typeface="Century"/>
              </a:rPr>
              <a:t>(</a:t>
            </a:r>
            <a:r>
              <a:rPr dirty="0" smtClean="0" baseline="1633" sz="2550" spc="157" i="1">
                <a:latin typeface="Times New Roman"/>
                <a:cs typeface="Times New Roman"/>
              </a:rPr>
              <a:t>t</a:t>
            </a:r>
            <a:r>
              <a:rPr dirty="0" smtClean="0" baseline="1633" sz="2550" spc="-352" i="1">
                <a:latin typeface="Times New Roman"/>
                <a:cs typeface="Times New Roman"/>
              </a:rPr>
              <a:t> </a:t>
            </a:r>
            <a:r>
              <a:rPr dirty="0" smtClean="0" baseline="1633" sz="2550" spc="195">
                <a:latin typeface="Century"/>
                <a:cs typeface="Century"/>
              </a:rPr>
              <a:t>)</a:t>
            </a:r>
            <a:r>
              <a:rPr dirty="0" smtClean="0" baseline="1633" sz="2550" spc="195">
                <a:latin typeface="Century"/>
                <a:cs typeface="Century"/>
              </a:rPr>
              <a:t>	</a:t>
            </a:r>
            <a:r>
              <a:rPr dirty="0" smtClean="0" sz="1400" spc="130">
                <a:solidFill>
                  <a:srgbClr val="FFFFFF"/>
                </a:solidFill>
                <a:latin typeface="Calibri"/>
                <a:cs typeface="Calibri"/>
              </a:rPr>
              <a:t>↑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3279775" y="7333742"/>
            <a:ext cx="178435" cy="2355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3432175" y="7453883"/>
            <a:ext cx="99695" cy="1955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50">
                <a:solidFill>
                  <a:srgbClr val="FFFFFF"/>
                </a:solidFill>
                <a:latin typeface="Calibri"/>
                <a:cs typeface="Calibri"/>
              </a:rPr>
              <a:t>1</a:t>
            </a:r>
            <a:endParaRPr sz="1150">
              <a:latin typeface="Calibri"/>
              <a:cs typeface="Calibri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2626116" y="7350223"/>
            <a:ext cx="167640" cy="3397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150" spc="160" i="1">
                <a:latin typeface="Times New Roman"/>
                <a:cs typeface="Times New Roman"/>
              </a:rPr>
              <a:t>k</a:t>
            </a:r>
            <a:endParaRPr sz="2150">
              <a:latin typeface="Times New Roman"/>
              <a:cs typeface="Times New Roman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4083436" y="7296086"/>
            <a:ext cx="316865" cy="3924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150" spc="65" i="1">
                <a:latin typeface="Times New Roman"/>
                <a:cs typeface="Times New Roman"/>
              </a:rPr>
              <a:t>B</a:t>
            </a:r>
            <a:r>
              <a:rPr dirty="0" smtClean="0" baseline="-20370" sz="2250" spc="225">
                <a:latin typeface="Times New Roman"/>
                <a:cs typeface="Times New Roman"/>
              </a:rPr>
              <a:t>1</a:t>
            </a:r>
            <a:endParaRPr baseline="-20370" sz="2250">
              <a:latin typeface="Times New Roman"/>
              <a:cs typeface="Times New Roman"/>
            </a:endParaRPr>
          </a:p>
        </p:txBody>
      </p:sp>
      <p:sp>
        <p:nvSpPr>
          <p:cNvPr id="103" name="object 103"/>
          <p:cNvSpPr/>
          <p:nvPr/>
        </p:nvSpPr>
        <p:spPr>
          <a:xfrm>
            <a:off x="3382154" y="6773542"/>
            <a:ext cx="59157" cy="66403"/>
          </a:xfrm>
          <a:custGeom>
            <a:avLst/>
            <a:gdLst/>
            <a:ahLst/>
            <a:cxnLst/>
            <a:rect l="l" t="t" r="r" b="b"/>
            <a:pathLst>
              <a:path w="59157" h="66403">
                <a:moveTo>
                  <a:pt x="21967" y="0"/>
                </a:moveTo>
                <a:lnTo>
                  <a:pt x="10632" y="6802"/>
                </a:lnTo>
                <a:lnTo>
                  <a:pt x="2864" y="18406"/>
                </a:lnTo>
                <a:lnTo>
                  <a:pt x="123" y="32547"/>
                </a:lnTo>
                <a:lnTo>
                  <a:pt x="0" y="34477"/>
                </a:lnTo>
                <a:lnTo>
                  <a:pt x="2745" y="47444"/>
                </a:lnTo>
                <a:lnTo>
                  <a:pt x="10049" y="57847"/>
                </a:lnTo>
                <a:lnTo>
                  <a:pt x="21738" y="64547"/>
                </a:lnTo>
                <a:lnTo>
                  <a:pt x="37640" y="66403"/>
                </a:lnTo>
                <a:lnTo>
                  <a:pt x="48750" y="59453"/>
                </a:lnTo>
                <a:lnTo>
                  <a:pt x="56346" y="47705"/>
                </a:lnTo>
                <a:lnTo>
                  <a:pt x="59157" y="32547"/>
                </a:lnTo>
                <a:lnTo>
                  <a:pt x="56536" y="19409"/>
                </a:lnTo>
                <a:lnTo>
                  <a:pt x="49318" y="8834"/>
                </a:lnTo>
                <a:lnTo>
                  <a:pt x="37722" y="1979"/>
                </a:lnTo>
                <a:lnTo>
                  <a:pt x="21967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4" name="object 104"/>
          <p:cNvSpPr/>
          <p:nvPr/>
        </p:nvSpPr>
        <p:spPr>
          <a:xfrm>
            <a:off x="3382136" y="6773542"/>
            <a:ext cx="59175" cy="66403"/>
          </a:xfrm>
          <a:custGeom>
            <a:avLst/>
            <a:gdLst/>
            <a:ahLst/>
            <a:cxnLst/>
            <a:rect l="l" t="t" r="r" b="b"/>
            <a:pathLst>
              <a:path w="59175" h="66403">
                <a:moveTo>
                  <a:pt x="0" y="33276"/>
                </a:moveTo>
                <a:lnTo>
                  <a:pt x="2882" y="18406"/>
                </a:lnTo>
                <a:lnTo>
                  <a:pt x="10650" y="6802"/>
                </a:lnTo>
                <a:lnTo>
                  <a:pt x="21985" y="0"/>
                </a:lnTo>
                <a:lnTo>
                  <a:pt x="37740" y="1979"/>
                </a:lnTo>
                <a:lnTo>
                  <a:pt x="49336" y="8834"/>
                </a:lnTo>
                <a:lnTo>
                  <a:pt x="56554" y="19409"/>
                </a:lnTo>
                <a:lnTo>
                  <a:pt x="59175" y="32547"/>
                </a:lnTo>
                <a:lnTo>
                  <a:pt x="56364" y="47705"/>
                </a:lnTo>
                <a:lnTo>
                  <a:pt x="48767" y="59453"/>
                </a:lnTo>
                <a:lnTo>
                  <a:pt x="37658" y="66403"/>
                </a:lnTo>
                <a:lnTo>
                  <a:pt x="21756" y="64547"/>
                </a:lnTo>
                <a:lnTo>
                  <a:pt x="10067" y="57847"/>
                </a:lnTo>
                <a:lnTo>
                  <a:pt x="2763" y="47444"/>
                </a:lnTo>
                <a:lnTo>
                  <a:pt x="17" y="34477"/>
                </a:lnTo>
                <a:lnTo>
                  <a:pt x="0" y="33276"/>
                </a:lnTo>
                <a:close/>
              </a:path>
            </a:pathLst>
          </a:custGeom>
          <a:ln w="25399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5" name="object 105"/>
          <p:cNvSpPr txBox="1"/>
          <p:nvPr/>
        </p:nvSpPr>
        <p:spPr>
          <a:xfrm>
            <a:off x="3292949" y="6317551"/>
            <a:ext cx="266065" cy="3924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150" spc="45" i="1">
                <a:latin typeface="Times New Roman"/>
                <a:cs typeface="Times New Roman"/>
              </a:rPr>
              <a:t>x</a:t>
            </a:r>
            <a:r>
              <a:rPr dirty="0" smtClean="0" baseline="-20370" sz="2250" spc="202">
                <a:latin typeface="Times New Roman"/>
                <a:cs typeface="Times New Roman"/>
              </a:rPr>
              <a:t>1</a:t>
            </a:r>
            <a:endParaRPr baseline="-20370" sz="2250">
              <a:latin typeface="Times New Roman"/>
              <a:cs typeface="Times New Roman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6301170" y="6367843"/>
            <a:ext cx="294005" cy="3924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150" spc="245" i="1">
                <a:latin typeface="Times New Roman"/>
                <a:cs typeface="Times New Roman"/>
              </a:rPr>
              <a:t>x</a:t>
            </a:r>
            <a:r>
              <a:rPr dirty="0" smtClean="0" baseline="-20370" sz="2250" spc="209">
                <a:latin typeface="Times New Roman"/>
                <a:cs typeface="Times New Roman"/>
              </a:rPr>
              <a:t>2</a:t>
            </a:r>
            <a:endParaRPr baseline="-20370" sz="2250">
              <a:latin typeface="Times New Roman"/>
              <a:cs typeface="Times New Roman"/>
            </a:endParaRPr>
          </a:p>
        </p:txBody>
      </p:sp>
      <p:sp>
        <p:nvSpPr>
          <p:cNvPr id="107" name="object 107"/>
          <p:cNvSpPr/>
          <p:nvPr/>
        </p:nvSpPr>
        <p:spPr>
          <a:xfrm>
            <a:off x="4918836" y="6650481"/>
            <a:ext cx="0" cy="272795"/>
          </a:xfrm>
          <a:custGeom>
            <a:avLst/>
            <a:gdLst/>
            <a:ahLst/>
            <a:cxnLst/>
            <a:rect l="l" t="t" r="r" b="b"/>
            <a:pathLst>
              <a:path w="0" h="272796">
                <a:moveTo>
                  <a:pt x="0" y="0"/>
                </a:moveTo>
                <a:lnTo>
                  <a:pt x="0" y="272795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8" name="object 108"/>
          <p:cNvSpPr/>
          <p:nvPr/>
        </p:nvSpPr>
        <p:spPr>
          <a:xfrm>
            <a:off x="4837176" y="6647942"/>
            <a:ext cx="386588" cy="0"/>
          </a:xfrm>
          <a:custGeom>
            <a:avLst/>
            <a:gdLst/>
            <a:ahLst/>
            <a:cxnLst/>
            <a:rect l="l" t="t" r="r" b="b"/>
            <a:pathLst>
              <a:path w="386588" h="0">
                <a:moveTo>
                  <a:pt x="0" y="0"/>
                </a:moveTo>
                <a:lnTo>
                  <a:pt x="386588" y="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9" name="object 109"/>
          <p:cNvSpPr/>
          <p:nvPr/>
        </p:nvSpPr>
        <p:spPr>
          <a:xfrm>
            <a:off x="4837176" y="6923278"/>
            <a:ext cx="386588" cy="0"/>
          </a:xfrm>
          <a:custGeom>
            <a:avLst/>
            <a:gdLst/>
            <a:ahLst/>
            <a:cxnLst/>
            <a:rect l="l" t="t" r="r" b="b"/>
            <a:pathLst>
              <a:path w="386588" h="0">
                <a:moveTo>
                  <a:pt x="0" y="0"/>
                </a:moveTo>
                <a:lnTo>
                  <a:pt x="386588" y="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0" name="object 110"/>
          <p:cNvSpPr/>
          <p:nvPr/>
        </p:nvSpPr>
        <p:spPr>
          <a:xfrm>
            <a:off x="5228844" y="6650481"/>
            <a:ext cx="0" cy="272795"/>
          </a:xfrm>
          <a:custGeom>
            <a:avLst/>
            <a:gdLst/>
            <a:ahLst/>
            <a:cxnLst/>
            <a:rect l="l" t="t" r="r" b="b"/>
            <a:pathLst>
              <a:path w="0" h="272796">
                <a:moveTo>
                  <a:pt x="0" y="0"/>
                </a:moveTo>
                <a:lnTo>
                  <a:pt x="0" y="272795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1" name="object 111"/>
          <p:cNvSpPr/>
          <p:nvPr/>
        </p:nvSpPr>
        <p:spPr>
          <a:xfrm>
            <a:off x="5241035" y="6786244"/>
            <a:ext cx="1874012" cy="0"/>
          </a:xfrm>
          <a:custGeom>
            <a:avLst/>
            <a:gdLst/>
            <a:ahLst/>
            <a:cxnLst/>
            <a:rect l="l" t="t" r="r" b="b"/>
            <a:pathLst>
              <a:path w="1874011" h="0">
                <a:moveTo>
                  <a:pt x="0" y="0"/>
                </a:moveTo>
                <a:lnTo>
                  <a:pt x="1874012" y="0"/>
                </a:lnTo>
              </a:path>
            </a:pathLst>
          </a:custGeom>
          <a:ln w="10794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2" name="object 112"/>
          <p:cNvSpPr/>
          <p:nvPr/>
        </p:nvSpPr>
        <p:spPr>
          <a:xfrm>
            <a:off x="5513959" y="7367778"/>
            <a:ext cx="234568" cy="0"/>
          </a:xfrm>
          <a:custGeom>
            <a:avLst/>
            <a:gdLst/>
            <a:ahLst/>
            <a:cxnLst/>
            <a:rect l="l" t="t" r="r" b="b"/>
            <a:pathLst>
              <a:path w="234568" h="0">
                <a:moveTo>
                  <a:pt x="234568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3" name="object 113"/>
          <p:cNvSpPr/>
          <p:nvPr/>
        </p:nvSpPr>
        <p:spPr>
          <a:xfrm>
            <a:off x="5750814" y="7272655"/>
            <a:ext cx="0" cy="449580"/>
          </a:xfrm>
          <a:custGeom>
            <a:avLst/>
            <a:gdLst/>
            <a:ahLst/>
            <a:cxnLst/>
            <a:rect l="l" t="t" r="r" b="b"/>
            <a:pathLst>
              <a:path w="0" h="449579">
                <a:moveTo>
                  <a:pt x="0" y="0"/>
                </a:moveTo>
                <a:lnTo>
                  <a:pt x="0" y="44958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4" name="object 114"/>
          <p:cNvSpPr/>
          <p:nvPr/>
        </p:nvSpPr>
        <p:spPr>
          <a:xfrm>
            <a:off x="5513959" y="7272655"/>
            <a:ext cx="0" cy="449580"/>
          </a:xfrm>
          <a:custGeom>
            <a:avLst/>
            <a:gdLst/>
            <a:ahLst/>
            <a:cxnLst/>
            <a:rect l="l" t="t" r="r" b="b"/>
            <a:pathLst>
              <a:path w="0" h="449579">
                <a:moveTo>
                  <a:pt x="0" y="0"/>
                </a:moveTo>
                <a:lnTo>
                  <a:pt x="0" y="44958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5" name="object 115"/>
          <p:cNvSpPr/>
          <p:nvPr/>
        </p:nvSpPr>
        <p:spPr>
          <a:xfrm>
            <a:off x="5513959" y="7728077"/>
            <a:ext cx="234568" cy="0"/>
          </a:xfrm>
          <a:custGeom>
            <a:avLst/>
            <a:gdLst/>
            <a:ahLst/>
            <a:cxnLst/>
            <a:rect l="l" t="t" r="r" b="b"/>
            <a:pathLst>
              <a:path w="234568" h="0">
                <a:moveTo>
                  <a:pt x="234568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6" name="object 116"/>
          <p:cNvSpPr/>
          <p:nvPr/>
        </p:nvSpPr>
        <p:spPr>
          <a:xfrm>
            <a:off x="5626734" y="6918197"/>
            <a:ext cx="0" cy="449579"/>
          </a:xfrm>
          <a:custGeom>
            <a:avLst/>
            <a:gdLst/>
            <a:ahLst/>
            <a:cxnLst/>
            <a:rect l="l" t="t" r="r" b="b"/>
            <a:pathLst>
              <a:path w="0" h="449579">
                <a:moveTo>
                  <a:pt x="0" y="0"/>
                </a:moveTo>
                <a:lnTo>
                  <a:pt x="0" y="449579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7" name="object 117"/>
          <p:cNvSpPr/>
          <p:nvPr/>
        </p:nvSpPr>
        <p:spPr>
          <a:xfrm>
            <a:off x="5631307" y="7742301"/>
            <a:ext cx="0" cy="492379"/>
          </a:xfrm>
          <a:custGeom>
            <a:avLst/>
            <a:gdLst/>
            <a:ahLst/>
            <a:cxnLst/>
            <a:rect l="l" t="t" r="r" b="b"/>
            <a:pathLst>
              <a:path w="0" h="492378">
                <a:moveTo>
                  <a:pt x="0" y="0"/>
                </a:moveTo>
                <a:lnTo>
                  <a:pt x="0" y="492379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8" name="object 118"/>
          <p:cNvSpPr/>
          <p:nvPr/>
        </p:nvSpPr>
        <p:spPr>
          <a:xfrm>
            <a:off x="5618734" y="6798944"/>
            <a:ext cx="0" cy="344169"/>
          </a:xfrm>
          <a:custGeom>
            <a:avLst/>
            <a:gdLst/>
            <a:ahLst/>
            <a:cxnLst/>
            <a:rect l="l" t="t" r="r" b="b"/>
            <a:pathLst>
              <a:path w="0" h="344169">
                <a:moveTo>
                  <a:pt x="0" y="0"/>
                </a:moveTo>
                <a:lnTo>
                  <a:pt x="0" y="344169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9" name="object 119"/>
          <p:cNvSpPr txBox="1"/>
          <p:nvPr/>
        </p:nvSpPr>
        <p:spPr>
          <a:xfrm>
            <a:off x="4936975" y="6368464"/>
            <a:ext cx="267970" cy="3054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180" i="1">
                <a:latin typeface="Times New Roman"/>
                <a:cs typeface="Times New Roman"/>
              </a:rPr>
              <a:t>B</a:t>
            </a:r>
            <a:r>
              <a:rPr dirty="0" smtClean="0" baseline="-19323" sz="1725" spc="187">
                <a:latin typeface="Times New Roman"/>
                <a:cs typeface="Times New Roman"/>
              </a:rPr>
              <a:t>3</a:t>
            </a:r>
            <a:endParaRPr baseline="-19323" sz="1725">
              <a:latin typeface="Times New Roman"/>
              <a:cs typeface="Times New Roman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5107447" y="7350696"/>
            <a:ext cx="344170" cy="3924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150" spc="270" i="1">
                <a:latin typeface="Times New Roman"/>
                <a:cs typeface="Times New Roman"/>
              </a:rPr>
              <a:t>B</a:t>
            </a:r>
            <a:r>
              <a:rPr dirty="0" smtClean="0" baseline="-20370" sz="2250" spc="232">
                <a:latin typeface="Times New Roman"/>
                <a:cs typeface="Times New Roman"/>
              </a:rPr>
              <a:t>2</a:t>
            </a:r>
            <a:endParaRPr baseline="-20370" sz="2250">
              <a:latin typeface="Times New Roman"/>
              <a:cs typeface="Times New Roman"/>
            </a:endParaRPr>
          </a:p>
        </p:txBody>
      </p:sp>
      <p:sp>
        <p:nvSpPr>
          <p:cNvPr id="121" name="object 121"/>
          <p:cNvSpPr/>
          <p:nvPr/>
        </p:nvSpPr>
        <p:spPr>
          <a:xfrm>
            <a:off x="6131178" y="7267688"/>
            <a:ext cx="473748" cy="413143"/>
          </a:xfrm>
          <a:custGeom>
            <a:avLst/>
            <a:gdLst/>
            <a:ahLst/>
            <a:cxnLst/>
            <a:rect l="l" t="t" r="r" b="b"/>
            <a:pathLst>
              <a:path w="473748" h="413143">
                <a:moveTo>
                  <a:pt x="0" y="413143"/>
                </a:moveTo>
                <a:lnTo>
                  <a:pt x="473748" y="413143"/>
                </a:lnTo>
                <a:lnTo>
                  <a:pt x="473748" y="0"/>
                </a:lnTo>
                <a:lnTo>
                  <a:pt x="0" y="0"/>
                </a:lnTo>
                <a:lnTo>
                  <a:pt x="0" y="413143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2" name="object 122"/>
          <p:cNvSpPr/>
          <p:nvPr/>
        </p:nvSpPr>
        <p:spPr>
          <a:xfrm>
            <a:off x="6131178" y="7267688"/>
            <a:ext cx="473748" cy="413143"/>
          </a:xfrm>
          <a:custGeom>
            <a:avLst/>
            <a:gdLst/>
            <a:ahLst/>
            <a:cxnLst/>
            <a:rect l="l" t="t" r="r" b="b"/>
            <a:pathLst>
              <a:path w="473748" h="413143">
                <a:moveTo>
                  <a:pt x="0" y="413143"/>
                </a:moveTo>
                <a:lnTo>
                  <a:pt x="473748" y="413143"/>
                </a:lnTo>
                <a:lnTo>
                  <a:pt x="473748" y="0"/>
                </a:lnTo>
                <a:lnTo>
                  <a:pt x="0" y="0"/>
                </a:lnTo>
                <a:lnTo>
                  <a:pt x="0" y="413143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3" name="object 123"/>
          <p:cNvSpPr/>
          <p:nvPr/>
        </p:nvSpPr>
        <p:spPr>
          <a:xfrm>
            <a:off x="6143244" y="7325868"/>
            <a:ext cx="448055" cy="29718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4" name="object 124"/>
          <p:cNvSpPr txBox="1"/>
          <p:nvPr/>
        </p:nvSpPr>
        <p:spPr>
          <a:xfrm>
            <a:off x="6243065" y="7323073"/>
            <a:ext cx="178435" cy="2355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6395465" y="7443216"/>
            <a:ext cx="99695" cy="1955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50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endParaRPr sz="1150">
              <a:latin typeface="Calibri"/>
              <a:cs typeface="Calibri"/>
            </a:endParaRPr>
          </a:p>
        </p:txBody>
      </p:sp>
      <p:sp>
        <p:nvSpPr>
          <p:cNvPr id="126" name="object 126"/>
          <p:cNvSpPr/>
          <p:nvPr/>
        </p:nvSpPr>
        <p:spPr>
          <a:xfrm>
            <a:off x="6370320" y="7680832"/>
            <a:ext cx="0" cy="550799"/>
          </a:xfrm>
          <a:custGeom>
            <a:avLst/>
            <a:gdLst/>
            <a:ahLst/>
            <a:cxnLst/>
            <a:rect l="l" t="t" r="r" b="b"/>
            <a:pathLst>
              <a:path w="0" h="550799">
                <a:moveTo>
                  <a:pt x="0" y="0"/>
                </a:moveTo>
                <a:lnTo>
                  <a:pt x="0" y="550799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7" name="object 127"/>
          <p:cNvSpPr/>
          <p:nvPr/>
        </p:nvSpPr>
        <p:spPr>
          <a:xfrm>
            <a:off x="6345317" y="6760334"/>
            <a:ext cx="59158" cy="66393"/>
          </a:xfrm>
          <a:custGeom>
            <a:avLst/>
            <a:gdLst/>
            <a:ahLst/>
            <a:cxnLst/>
            <a:rect l="l" t="t" r="r" b="b"/>
            <a:pathLst>
              <a:path w="59158" h="66393">
                <a:moveTo>
                  <a:pt x="21968" y="0"/>
                </a:moveTo>
                <a:lnTo>
                  <a:pt x="10633" y="6802"/>
                </a:lnTo>
                <a:lnTo>
                  <a:pt x="2865" y="18406"/>
                </a:lnTo>
                <a:lnTo>
                  <a:pt x="124" y="32547"/>
                </a:lnTo>
                <a:lnTo>
                  <a:pt x="0" y="34442"/>
                </a:lnTo>
                <a:lnTo>
                  <a:pt x="2737" y="47371"/>
                </a:lnTo>
                <a:lnTo>
                  <a:pt x="10034" y="57791"/>
                </a:lnTo>
                <a:lnTo>
                  <a:pt x="21713" y="64524"/>
                </a:lnTo>
                <a:lnTo>
                  <a:pt x="37596" y="66393"/>
                </a:lnTo>
                <a:lnTo>
                  <a:pt x="48698" y="59411"/>
                </a:lnTo>
                <a:lnTo>
                  <a:pt x="56326" y="47650"/>
                </a:lnTo>
                <a:lnTo>
                  <a:pt x="59158" y="32547"/>
                </a:lnTo>
                <a:lnTo>
                  <a:pt x="56518" y="19409"/>
                </a:lnTo>
                <a:lnTo>
                  <a:pt x="49271" y="8834"/>
                </a:lnTo>
                <a:lnTo>
                  <a:pt x="37670" y="1979"/>
                </a:lnTo>
                <a:lnTo>
                  <a:pt x="21968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8" name="object 128"/>
          <p:cNvSpPr/>
          <p:nvPr/>
        </p:nvSpPr>
        <p:spPr>
          <a:xfrm>
            <a:off x="6345301" y="6760334"/>
            <a:ext cx="59175" cy="66393"/>
          </a:xfrm>
          <a:custGeom>
            <a:avLst/>
            <a:gdLst/>
            <a:ahLst/>
            <a:cxnLst/>
            <a:rect l="l" t="t" r="r" b="b"/>
            <a:pathLst>
              <a:path w="59175" h="66393">
                <a:moveTo>
                  <a:pt x="0" y="33276"/>
                </a:moveTo>
                <a:lnTo>
                  <a:pt x="2882" y="18406"/>
                </a:lnTo>
                <a:lnTo>
                  <a:pt x="10650" y="6802"/>
                </a:lnTo>
                <a:lnTo>
                  <a:pt x="21985" y="0"/>
                </a:lnTo>
                <a:lnTo>
                  <a:pt x="37686" y="1979"/>
                </a:lnTo>
                <a:lnTo>
                  <a:pt x="49288" y="8834"/>
                </a:lnTo>
                <a:lnTo>
                  <a:pt x="56535" y="19409"/>
                </a:lnTo>
                <a:lnTo>
                  <a:pt x="59175" y="32547"/>
                </a:lnTo>
                <a:lnTo>
                  <a:pt x="56343" y="47650"/>
                </a:lnTo>
                <a:lnTo>
                  <a:pt x="48715" y="59411"/>
                </a:lnTo>
                <a:lnTo>
                  <a:pt x="37613" y="66393"/>
                </a:lnTo>
                <a:lnTo>
                  <a:pt x="21730" y="64524"/>
                </a:lnTo>
                <a:lnTo>
                  <a:pt x="10051" y="57791"/>
                </a:lnTo>
                <a:lnTo>
                  <a:pt x="2754" y="47371"/>
                </a:lnTo>
                <a:lnTo>
                  <a:pt x="16" y="34442"/>
                </a:lnTo>
                <a:lnTo>
                  <a:pt x="0" y="33276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9" name="object 129"/>
          <p:cNvSpPr/>
          <p:nvPr/>
        </p:nvSpPr>
        <p:spPr>
          <a:xfrm>
            <a:off x="6368034" y="6785609"/>
            <a:ext cx="0" cy="481964"/>
          </a:xfrm>
          <a:custGeom>
            <a:avLst/>
            <a:gdLst/>
            <a:ahLst/>
            <a:cxnLst/>
            <a:rect l="l" t="t" r="r" b="b"/>
            <a:pathLst>
              <a:path w="0" h="481965">
                <a:moveTo>
                  <a:pt x="0" y="0"/>
                </a:moveTo>
                <a:lnTo>
                  <a:pt x="0" y="481965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0" name="object 130"/>
          <p:cNvSpPr/>
          <p:nvPr/>
        </p:nvSpPr>
        <p:spPr>
          <a:xfrm>
            <a:off x="7005828" y="7386193"/>
            <a:ext cx="234569" cy="0"/>
          </a:xfrm>
          <a:custGeom>
            <a:avLst/>
            <a:gdLst/>
            <a:ahLst/>
            <a:cxnLst/>
            <a:rect l="l" t="t" r="r" b="b"/>
            <a:pathLst>
              <a:path w="234569" h="0">
                <a:moveTo>
                  <a:pt x="234569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1" name="object 131"/>
          <p:cNvSpPr/>
          <p:nvPr/>
        </p:nvSpPr>
        <p:spPr>
          <a:xfrm>
            <a:off x="7242682" y="7291069"/>
            <a:ext cx="0" cy="449580"/>
          </a:xfrm>
          <a:custGeom>
            <a:avLst/>
            <a:gdLst/>
            <a:ahLst/>
            <a:cxnLst/>
            <a:rect l="l" t="t" r="r" b="b"/>
            <a:pathLst>
              <a:path w="0" h="449579">
                <a:moveTo>
                  <a:pt x="0" y="0"/>
                </a:moveTo>
                <a:lnTo>
                  <a:pt x="0" y="449579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2" name="object 132"/>
          <p:cNvSpPr/>
          <p:nvPr/>
        </p:nvSpPr>
        <p:spPr>
          <a:xfrm>
            <a:off x="7005828" y="7291069"/>
            <a:ext cx="0" cy="449580"/>
          </a:xfrm>
          <a:custGeom>
            <a:avLst/>
            <a:gdLst/>
            <a:ahLst/>
            <a:cxnLst/>
            <a:rect l="l" t="t" r="r" b="b"/>
            <a:pathLst>
              <a:path w="0" h="449579">
                <a:moveTo>
                  <a:pt x="0" y="0"/>
                </a:moveTo>
                <a:lnTo>
                  <a:pt x="0" y="449579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3" name="object 133"/>
          <p:cNvSpPr/>
          <p:nvPr/>
        </p:nvSpPr>
        <p:spPr>
          <a:xfrm>
            <a:off x="7005828" y="7746618"/>
            <a:ext cx="234569" cy="0"/>
          </a:xfrm>
          <a:custGeom>
            <a:avLst/>
            <a:gdLst/>
            <a:ahLst/>
            <a:cxnLst/>
            <a:rect l="l" t="t" r="r" b="b"/>
            <a:pathLst>
              <a:path w="234569" h="0">
                <a:moveTo>
                  <a:pt x="234569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4" name="object 134"/>
          <p:cNvSpPr/>
          <p:nvPr/>
        </p:nvSpPr>
        <p:spPr>
          <a:xfrm>
            <a:off x="7118477" y="6936613"/>
            <a:ext cx="0" cy="449580"/>
          </a:xfrm>
          <a:custGeom>
            <a:avLst/>
            <a:gdLst/>
            <a:ahLst/>
            <a:cxnLst/>
            <a:rect l="l" t="t" r="r" b="b"/>
            <a:pathLst>
              <a:path w="0" h="449579">
                <a:moveTo>
                  <a:pt x="0" y="0"/>
                </a:moveTo>
                <a:lnTo>
                  <a:pt x="0" y="449579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5" name="object 135"/>
          <p:cNvSpPr/>
          <p:nvPr/>
        </p:nvSpPr>
        <p:spPr>
          <a:xfrm>
            <a:off x="7123048" y="7760843"/>
            <a:ext cx="0" cy="492251"/>
          </a:xfrm>
          <a:custGeom>
            <a:avLst/>
            <a:gdLst/>
            <a:ahLst/>
            <a:cxnLst/>
            <a:rect l="l" t="t" r="r" b="b"/>
            <a:pathLst>
              <a:path w="0" h="492251">
                <a:moveTo>
                  <a:pt x="0" y="0"/>
                </a:moveTo>
                <a:lnTo>
                  <a:pt x="0" y="492251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6" name="object 136"/>
          <p:cNvSpPr/>
          <p:nvPr/>
        </p:nvSpPr>
        <p:spPr>
          <a:xfrm>
            <a:off x="7115047" y="6785609"/>
            <a:ext cx="0" cy="378713"/>
          </a:xfrm>
          <a:custGeom>
            <a:avLst/>
            <a:gdLst/>
            <a:ahLst/>
            <a:cxnLst/>
            <a:rect l="l" t="t" r="r" b="b"/>
            <a:pathLst>
              <a:path w="0" h="378713">
                <a:moveTo>
                  <a:pt x="0" y="0"/>
                </a:moveTo>
                <a:lnTo>
                  <a:pt x="0" y="378714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7" name="object 137"/>
          <p:cNvSpPr txBox="1"/>
          <p:nvPr/>
        </p:nvSpPr>
        <p:spPr>
          <a:xfrm>
            <a:off x="7282189" y="7361141"/>
            <a:ext cx="258445" cy="2876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50" spc="215" i="1">
                <a:latin typeface="Times New Roman"/>
                <a:cs typeface="Times New Roman"/>
              </a:rPr>
              <a:t>B</a:t>
            </a:r>
            <a:r>
              <a:rPr dirty="0" smtClean="0" baseline="-20202" sz="1650" spc="165">
                <a:latin typeface="Times New Roman"/>
                <a:cs typeface="Times New Roman"/>
              </a:rPr>
              <a:t>4</a:t>
            </a:r>
            <a:endParaRPr baseline="-20202" sz="1650">
              <a:latin typeface="Times New Roman"/>
              <a:cs typeface="Times New Roman"/>
            </a:endParaRPr>
          </a:p>
        </p:txBody>
      </p:sp>
      <p:sp>
        <p:nvSpPr>
          <p:cNvPr id="138" name="object 13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139" name="object 13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0351" y="921760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530351" y="925037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17651" y="449580"/>
            <a:ext cx="6739255" cy="32302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6191885" algn="l"/>
                <a:tab pos="6725284" algn="l"/>
              </a:tabLst>
            </a:pPr>
            <a:r>
              <a:rPr dirty="0" smtClean="0" sz="1200" spc="-125" u="sng">
                <a:latin typeface="Cambria"/>
                <a:cs typeface="Cambria"/>
              </a:rPr>
              <a:t> </a:t>
            </a:r>
            <a:r>
              <a:rPr dirty="0" smtClean="0" sz="1200" spc="-15" u="sng">
                <a:latin typeface="Cambria"/>
                <a:cs typeface="Cambria"/>
              </a:rPr>
              <a:t>C</a:t>
            </a:r>
            <a:r>
              <a:rPr dirty="0" smtClean="0" sz="1200" spc="0" u="sng">
                <a:latin typeface="Cambria"/>
                <a:cs typeface="Cambria"/>
              </a:rPr>
              <a:t>ont</a:t>
            </a:r>
            <a:r>
              <a:rPr dirty="0" smtClean="0" sz="1200" spc="-10" u="sng">
                <a:latin typeface="Cambria"/>
                <a:cs typeface="Cambria"/>
              </a:rPr>
              <a:t>r</a:t>
            </a:r>
            <a:r>
              <a:rPr dirty="0" smtClean="0" sz="1200" spc="0" u="sng">
                <a:latin typeface="Cambria"/>
                <a:cs typeface="Cambria"/>
              </a:rPr>
              <a:t>ol</a:t>
            </a:r>
            <a:r>
              <a:rPr dirty="0" smtClean="0" sz="1200" spc="0" u="sng">
                <a:latin typeface="Cambria"/>
                <a:cs typeface="Cambria"/>
              </a:rPr>
              <a:t> 	</a:t>
            </a:r>
            <a:r>
              <a:rPr dirty="0" smtClean="0" sz="1200" spc="-10" u="sng">
                <a:latin typeface="Cambria"/>
                <a:cs typeface="Cambria"/>
              </a:rPr>
              <a:t>L</a:t>
            </a:r>
            <a:r>
              <a:rPr dirty="0" smtClean="0" sz="1200" spc="-5" u="sng">
                <a:latin typeface="Cambria"/>
                <a:cs typeface="Cambria"/>
              </a:rPr>
              <a:t>ec.</a:t>
            </a:r>
            <a:r>
              <a:rPr dirty="0" smtClean="0" sz="1200" spc="5" u="sng">
                <a:latin typeface="Cambria"/>
                <a:cs typeface="Cambria"/>
              </a:rPr>
              <a:t> </a:t>
            </a:r>
            <a:r>
              <a:rPr dirty="0" smtClean="0" sz="1200" spc="-10" u="sng">
                <a:latin typeface="Cambria"/>
                <a:cs typeface="Cambria"/>
              </a:rPr>
              <a:t>2</a:t>
            </a:r>
            <a:r>
              <a:rPr dirty="0" smtClean="0" sz="1200" spc="-10" u="sng">
                <a:latin typeface="Cambria"/>
                <a:cs typeface="Cambria"/>
              </a:rPr>
              <a:t> 	</a:t>
            </a:r>
            <a:endParaRPr sz="1200">
              <a:latin typeface="Cambria"/>
              <a:cs typeface="Cambria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17"/>
              </a:spcBef>
            </a:pPr>
            <a:endParaRPr sz="1100"/>
          </a:p>
          <a:p>
            <a:pPr marL="30480">
              <a:lnSpc>
                <a:spcPct val="100000"/>
              </a:lnSpc>
            </a:pPr>
            <a:r>
              <a:rPr dirty="0" smtClean="0" sz="1400" spc="-1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t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node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baseline="-12345" sz="1350" spc="0" b="1">
                <a:latin typeface="Times New Roman"/>
                <a:cs typeface="Times New Roman"/>
              </a:rPr>
              <a:t>1</a:t>
            </a:r>
            <a:endParaRPr baseline="-12345" sz="135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0"/>
              </a:spcBef>
            </a:pPr>
            <a:endParaRPr sz="1200"/>
          </a:p>
          <a:p>
            <a:pPr marL="30480">
              <a:lnSpc>
                <a:spcPct val="100000"/>
              </a:lnSpc>
              <a:tabLst>
                <a:tab pos="1884680" algn="l"/>
              </a:tabLst>
            </a:pPr>
            <a:r>
              <a:rPr dirty="0" smtClean="0" sz="1400" spc="459">
                <a:latin typeface="Cambria Math"/>
                <a:cs typeface="Cambria Math"/>
              </a:rPr>
              <a:t> </a:t>
            </a:r>
            <a:r>
              <a:rPr dirty="0" smtClean="0" sz="1400" spc="114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85">
                <a:latin typeface="Cambria Math"/>
                <a:cs typeface="Cambria Math"/>
              </a:rPr>
              <a:t> </a:t>
            </a:r>
            <a:r>
              <a:rPr dirty="0" smtClean="0" sz="1400" spc="490">
                <a:latin typeface="Cambria Math"/>
                <a:cs typeface="Cambria Math"/>
              </a:rPr>
              <a:t> </a:t>
            </a:r>
            <a:r>
              <a:rPr dirty="0" smtClean="0" sz="1400" spc="380">
                <a:latin typeface="Cambria Math"/>
                <a:cs typeface="Cambria Math"/>
              </a:rPr>
              <a:t> </a:t>
            </a:r>
            <a:r>
              <a:rPr dirty="0" smtClean="0" baseline="-16666" sz="1500" spc="532">
                <a:latin typeface="Cambria Math"/>
                <a:cs typeface="Cambria Math"/>
              </a:rPr>
              <a:t> </a:t>
            </a:r>
            <a:r>
              <a:rPr dirty="0" smtClean="0" baseline="-16666" sz="1500" spc="532">
                <a:latin typeface="Cambria Math"/>
                <a:cs typeface="Cambria Math"/>
              </a:rPr>
              <a:t> </a:t>
            </a:r>
            <a:r>
              <a:rPr dirty="0" smtClean="0" baseline="-16666" sz="1500" spc="-89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765">
                <a:latin typeface="Cambria Math"/>
                <a:cs typeface="Cambria Math"/>
              </a:rPr>
              <a:t> </a:t>
            </a:r>
            <a:r>
              <a:rPr dirty="0" smtClean="0" baseline="-16666" sz="1500" spc="615">
                <a:latin typeface="Cambria Math"/>
                <a:cs typeface="Cambria Math"/>
              </a:rPr>
              <a:t> </a:t>
            </a:r>
            <a:r>
              <a:rPr dirty="0" smtClean="0" sz="1400" spc="380">
                <a:latin typeface="Cambria Math"/>
                <a:cs typeface="Cambria Math"/>
              </a:rPr>
              <a:t> </a:t>
            </a:r>
            <a:r>
              <a:rPr dirty="0" smtClean="0" baseline="-16666" sz="1500" spc="-104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̈  </a:t>
            </a:r>
            <a:r>
              <a:rPr dirty="0" smtClean="0" sz="1400" spc="-150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515">
                <a:latin typeface="Cambria Math"/>
                <a:cs typeface="Cambria Math"/>
              </a:rPr>
              <a:t> </a:t>
            </a:r>
            <a:r>
              <a:rPr dirty="0" smtClean="0" baseline="-16666" sz="1500" spc="615">
                <a:latin typeface="Cambria Math"/>
                <a:cs typeface="Cambria Math"/>
              </a:rPr>
              <a:t> </a:t>
            </a:r>
            <a:r>
              <a:rPr dirty="0" smtClean="0" sz="1400" spc="385">
                <a:latin typeface="Cambria Math"/>
                <a:cs typeface="Cambria Math"/>
              </a:rPr>
              <a:t> </a:t>
            </a:r>
            <a:r>
              <a:rPr dirty="0" smtClean="0" baseline="-16666" sz="1500" spc="-104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̇	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 </a:t>
            </a:r>
            <a:r>
              <a:rPr dirty="0" smtClean="0" sz="1400" spc="550">
                <a:latin typeface="Cambria Math"/>
                <a:cs typeface="Cambria Math"/>
              </a:rPr>
              <a:t> </a:t>
            </a:r>
            <a:r>
              <a:rPr dirty="0" smtClean="0" baseline="-16666" sz="1500" spc="615">
                <a:latin typeface="Cambria Math"/>
                <a:cs typeface="Cambria Math"/>
              </a:rPr>
              <a:t> </a:t>
            </a:r>
            <a:r>
              <a:rPr dirty="0" smtClean="0" sz="1400" spc="380">
                <a:latin typeface="Cambria Math"/>
                <a:cs typeface="Cambria Math"/>
              </a:rPr>
              <a:t> </a:t>
            </a:r>
            <a:r>
              <a:rPr dirty="0" smtClean="0" baseline="-16666" sz="1500" spc="-104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̇ </a:t>
            </a:r>
            <a:r>
              <a:rPr dirty="0" smtClean="0" sz="1400" spc="150">
                <a:latin typeface="Cambria Math"/>
                <a:cs typeface="Cambria Math"/>
              </a:rPr>
              <a:t> </a:t>
            </a:r>
            <a:r>
              <a:rPr dirty="0" smtClean="0" sz="1200" spc="630">
                <a:latin typeface="Cambria Math"/>
                <a:cs typeface="Cambria Math"/>
              </a:rPr>
              <a:t> </a:t>
            </a:r>
            <a:r>
              <a:rPr dirty="0" smtClean="0" sz="1200" spc="50">
                <a:latin typeface="Cambria Math"/>
                <a:cs typeface="Cambria Math"/>
              </a:rPr>
              <a:t> </a:t>
            </a:r>
            <a:r>
              <a:rPr dirty="0" smtClean="0" sz="1400" spc="550">
                <a:latin typeface="Cambria Math"/>
                <a:cs typeface="Cambria Math"/>
              </a:rPr>
              <a:t> </a:t>
            </a:r>
            <a:r>
              <a:rPr dirty="0" smtClean="0" baseline="-16666" sz="1500" spc="615">
                <a:latin typeface="Cambria Math"/>
                <a:cs typeface="Cambria Math"/>
              </a:rPr>
              <a:t> </a:t>
            </a:r>
            <a:r>
              <a:rPr dirty="0" smtClean="0" sz="1400" spc="420">
                <a:latin typeface="Cambria Math"/>
                <a:cs typeface="Cambria Math"/>
              </a:rPr>
              <a:t> </a:t>
            </a:r>
            <a:r>
              <a:rPr dirty="0" smtClean="0" baseline="-16666" sz="1500" spc="-1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̇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ts val="1200"/>
              </a:lnSpc>
              <a:spcBef>
                <a:spcPts val="23"/>
              </a:spcBef>
            </a:pPr>
            <a:endParaRPr sz="1200"/>
          </a:p>
          <a:p>
            <a:pPr marL="30480">
              <a:lnSpc>
                <a:spcPct val="100000"/>
              </a:lnSpc>
            </a:pPr>
            <a:r>
              <a:rPr dirty="0" smtClean="0" sz="1400" spc="595">
                <a:latin typeface="Cambria Math"/>
                <a:cs typeface="Cambria Math"/>
              </a:rPr>
              <a:t> </a:t>
            </a:r>
            <a:r>
              <a:rPr dirty="0" smtClean="0" baseline="1984" sz="2100" spc="412">
                <a:latin typeface="Cambria Math"/>
                <a:cs typeface="Cambria Math"/>
              </a:rPr>
              <a:t> </a:t>
            </a:r>
            <a:r>
              <a:rPr dirty="0" smtClean="0" sz="1400" spc="360">
                <a:latin typeface="Cambria Math"/>
                <a:cs typeface="Cambria Math"/>
              </a:rPr>
              <a:t> </a:t>
            </a:r>
            <a:r>
              <a:rPr dirty="0" smtClean="0" baseline="1984" sz="2100" spc="405">
                <a:latin typeface="Cambria Math"/>
                <a:cs typeface="Cambria Math"/>
              </a:rPr>
              <a:t> </a:t>
            </a:r>
            <a:r>
              <a:rPr dirty="0" smtClean="0" baseline="1984" sz="2100" spc="97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505">
                <a:latin typeface="Cambria Math"/>
                <a:cs typeface="Cambria Math"/>
              </a:rPr>
              <a:t> </a:t>
            </a:r>
            <a:r>
              <a:rPr dirty="0" smtClean="0" sz="1400" spc="380">
                <a:latin typeface="Cambria Math"/>
                <a:cs typeface="Cambria Math"/>
              </a:rPr>
              <a:t> </a:t>
            </a:r>
            <a:r>
              <a:rPr dirty="0" smtClean="0" baseline="-16666" sz="1500" spc="615">
                <a:latin typeface="Cambria Math"/>
                <a:cs typeface="Cambria Math"/>
              </a:rPr>
              <a:t> </a:t>
            </a:r>
            <a:r>
              <a:rPr dirty="0" smtClean="0" baseline="1984" sz="2100" spc="412">
                <a:latin typeface="Cambria Math"/>
                <a:cs typeface="Cambria Math"/>
              </a:rPr>
              <a:t> </a:t>
            </a:r>
            <a:r>
              <a:rPr dirty="0" smtClean="0" sz="1400" spc="355">
                <a:latin typeface="Cambria Math"/>
                <a:cs typeface="Cambria Math"/>
              </a:rPr>
              <a:t> </a:t>
            </a:r>
            <a:r>
              <a:rPr dirty="0" smtClean="0" baseline="1984" sz="2100" spc="405">
                <a:latin typeface="Cambria Math"/>
                <a:cs typeface="Cambria Math"/>
              </a:rPr>
              <a:t> </a:t>
            </a:r>
            <a:r>
              <a:rPr dirty="0" smtClean="0" baseline="1984" sz="2100" spc="-7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765">
                <a:latin typeface="Cambria Math"/>
                <a:cs typeface="Cambria Math"/>
              </a:rPr>
              <a:t> </a:t>
            </a:r>
            <a:r>
              <a:rPr dirty="0" smtClean="0" baseline="-16666" sz="1500" spc="615">
                <a:latin typeface="Cambria Math"/>
                <a:cs typeface="Cambria Math"/>
              </a:rPr>
              <a:t> </a:t>
            </a:r>
            <a:r>
              <a:rPr dirty="0" smtClean="0" sz="1400" spc="390">
                <a:latin typeface="Cambria Math"/>
                <a:cs typeface="Cambria Math"/>
              </a:rPr>
              <a:t> </a:t>
            </a:r>
            <a:r>
              <a:rPr dirty="0" smtClean="0" baseline="27777" sz="1500" spc="637">
                <a:latin typeface="Cambria Math"/>
                <a:cs typeface="Cambria Math"/>
              </a:rPr>
              <a:t> </a:t>
            </a:r>
            <a:r>
              <a:rPr dirty="0" smtClean="0" sz="1400" spc="380">
                <a:latin typeface="Cambria Math"/>
                <a:cs typeface="Cambria Math"/>
              </a:rPr>
              <a:t> </a:t>
            </a:r>
            <a:r>
              <a:rPr dirty="0" smtClean="0" baseline="-16666" sz="1500" spc="615">
                <a:latin typeface="Cambria Math"/>
                <a:cs typeface="Cambria Math"/>
              </a:rPr>
              <a:t> </a:t>
            </a:r>
            <a:r>
              <a:rPr dirty="0" smtClean="0" baseline="1984" sz="2100" spc="412">
                <a:latin typeface="Cambria Math"/>
                <a:cs typeface="Cambria Math"/>
              </a:rPr>
              <a:t> </a:t>
            </a:r>
            <a:r>
              <a:rPr dirty="0" smtClean="0" sz="1400" spc="355">
                <a:latin typeface="Cambria Math"/>
                <a:cs typeface="Cambria Math"/>
              </a:rPr>
              <a:t> </a:t>
            </a:r>
            <a:r>
              <a:rPr dirty="0" smtClean="0" baseline="1984" sz="2100" spc="405">
                <a:latin typeface="Cambria Math"/>
                <a:cs typeface="Cambria Math"/>
              </a:rPr>
              <a:t> </a:t>
            </a:r>
            <a:r>
              <a:rPr dirty="0" smtClean="0" baseline="1984" sz="2100" spc="-7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515">
                <a:latin typeface="Cambria Math"/>
                <a:cs typeface="Cambria Math"/>
              </a:rPr>
              <a:t> </a:t>
            </a:r>
            <a:r>
              <a:rPr dirty="0" smtClean="0" baseline="-16666" sz="1500" spc="615">
                <a:latin typeface="Cambria Math"/>
                <a:cs typeface="Cambria Math"/>
              </a:rPr>
              <a:t> </a:t>
            </a:r>
            <a:r>
              <a:rPr dirty="0" smtClean="0" sz="1400" spc="355">
                <a:latin typeface="Cambria Math"/>
                <a:cs typeface="Cambria Math"/>
              </a:rPr>
              <a:t> </a:t>
            </a:r>
            <a:r>
              <a:rPr dirty="0" smtClean="0" sz="1400" spc="380">
                <a:latin typeface="Cambria Math"/>
                <a:cs typeface="Cambria Math"/>
              </a:rPr>
              <a:t> </a:t>
            </a:r>
            <a:r>
              <a:rPr dirty="0" smtClean="0" baseline="-16666" sz="1500" spc="637">
                <a:latin typeface="Cambria Math"/>
                <a:cs typeface="Cambria Math"/>
              </a:rPr>
              <a:t> </a:t>
            </a:r>
            <a:r>
              <a:rPr dirty="0" smtClean="0" baseline="1984" sz="2100" spc="412">
                <a:latin typeface="Cambria Math"/>
                <a:cs typeface="Cambria Math"/>
              </a:rPr>
              <a:t> </a:t>
            </a:r>
            <a:r>
              <a:rPr dirty="0" smtClean="0" sz="1400" spc="355">
                <a:latin typeface="Cambria Math"/>
                <a:cs typeface="Cambria Math"/>
              </a:rPr>
              <a:t> </a:t>
            </a:r>
            <a:r>
              <a:rPr dirty="0" smtClean="0" baseline="1984" sz="2100" spc="405">
                <a:latin typeface="Cambria Math"/>
                <a:cs typeface="Cambria Math"/>
              </a:rPr>
              <a:t> </a:t>
            </a:r>
            <a:r>
              <a:rPr dirty="0" smtClean="0" baseline="1984" sz="2100" spc="405">
                <a:latin typeface="Cambria Math"/>
                <a:cs typeface="Cambria Math"/>
              </a:rPr>
              <a:t> </a:t>
            </a:r>
            <a:r>
              <a:rPr dirty="0" smtClean="0" baseline="1984" sz="2100" spc="-22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550">
                <a:latin typeface="Cambria Math"/>
                <a:cs typeface="Cambria Math"/>
              </a:rPr>
              <a:t> </a:t>
            </a:r>
            <a:r>
              <a:rPr dirty="0" smtClean="0" baseline="-16666" sz="1500" spc="615">
                <a:latin typeface="Cambria Math"/>
                <a:cs typeface="Cambria Math"/>
              </a:rPr>
              <a:t> </a:t>
            </a:r>
            <a:r>
              <a:rPr dirty="0" smtClean="0" sz="1400" spc="355">
                <a:latin typeface="Cambria Math"/>
                <a:cs typeface="Cambria Math"/>
              </a:rPr>
              <a:t> </a:t>
            </a:r>
            <a:r>
              <a:rPr dirty="0" smtClean="0" sz="1400" spc="380">
                <a:latin typeface="Cambria Math"/>
                <a:cs typeface="Cambria Math"/>
              </a:rPr>
              <a:t> </a:t>
            </a:r>
            <a:r>
              <a:rPr dirty="0" smtClean="0" baseline="-16666" sz="1500" spc="615">
                <a:latin typeface="Cambria Math"/>
                <a:cs typeface="Cambria Math"/>
              </a:rPr>
              <a:t> </a:t>
            </a:r>
            <a:r>
              <a:rPr dirty="0" smtClean="0" baseline="1984" sz="2100" spc="412">
                <a:latin typeface="Cambria Math"/>
                <a:cs typeface="Cambria Math"/>
              </a:rPr>
              <a:t> </a:t>
            </a:r>
            <a:r>
              <a:rPr dirty="0" smtClean="0" sz="1400" spc="355">
                <a:latin typeface="Cambria Math"/>
                <a:cs typeface="Cambria Math"/>
              </a:rPr>
              <a:t> </a:t>
            </a:r>
            <a:r>
              <a:rPr dirty="0" smtClean="0" baseline="1984" sz="2100" spc="405">
                <a:latin typeface="Cambria Math"/>
                <a:cs typeface="Cambria Math"/>
              </a:rPr>
              <a:t> </a:t>
            </a:r>
            <a:r>
              <a:rPr dirty="0" smtClean="0" baseline="1984" sz="2100" spc="-7">
                <a:latin typeface="Cambria Math"/>
                <a:cs typeface="Cambria Math"/>
              </a:rPr>
              <a:t> </a:t>
            </a:r>
            <a:r>
              <a:rPr dirty="0" smtClean="0" sz="1200" spc="630">
                <a:latin typeface="Cambria Math"/>
                <a:cs typeface="Cambria Math"/>
              </a:rPr>
              <a:t> </a:t>
            </a:r>
            <a:r>
              <a:rPr dirty="0" smtClean="0" sz="1200" spc="50">
                <a:latin typeface="Cambria Math"/>
                <a:cs typeface="Cambria Math"/>
              </a:rPr>
              <a:t> </a:t>
            </a:r>
            <a:r>
              <a:rPr dirty="0" smtClean="0" sz="1400" spc="550">
                <a:latin typeface="Cambria Math"/>
                <a:cs typeface="Cambria Math"/>
              </a:rPr>
              <a:t> </a:t>
            </a:r>
            <a:r>
              <a:rPr dirty="0" smtClean="0" baseline="-16666" sz="1500" spc="615">
                <a:latin typeface="Cambria Math"/>
                <a:cs typeface="Cambria Math"/>
              </a:rPr>
              <a:t> </a:t>
            </a:r>
            <a:r>
              <a:rPr dirty="0" smtClean="0" sz="1400" spc="380">
                <a:latin typeface="Cambria Math"/>
                <a:cs typeface="Cambria Math"/>
              </a:rPr>
              <a:t> </a:t>
            </a:r>
            <a:r>
              <a:rPr dirty="0" smtClean="0" sz="1400" spc="370">
                <a:latin typeface="Cambria Math"/>
                <a:cs typeface="Cambria Math"/>
              </a:rPr>
              <a:t> </a:t>
            </a:r>
            <a:r>
              <a:rPr dirty="0" smtClean="0" baseline="-16666" sz="1500" spc="615">
                <a:latin typeface="Cambria Math"/>
                <a:cs typeface="Cambria Math"/>
              </a:rPr>
              <a:t> </a:t>
            </a:r>
            <a:r>
              <a:rPr dirty="0" smtClean="0" baseline="1984" sz="2100" spc="412">
                <a:latin typeface="Cambria Math"/>
                <a:cs typeface="Cambria Math"/>
              </a:rPr>
              <a:t> </a:t>
            </a:r>
            <a:r>
              <a:rPr dirty="0" smtClean="0" sz="1400" spc="355">
                <a:latin typeface="Cambria Math"/>
                <a:cs typeface="Cambria Math"/>
              </a:rPr>
              <a:t> </a:t>
            </a:r>
            <a:r>
              <a:rPr dirty="0" smtClean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  <a:p>
            <a:pPr>
              <a:lnSpc>
                <a:spcPts val="1100"/>
              </a:lnSpc>
              <a:spcBef>
                <a:spcPts val="87"/>
              </a:spcBef>
            </a:pPr>
            <a:endParaRPr sz="1100"/>
          </a:p>
          <a:p>
            <a:pPr marL="30480">
              <a:lnSpc>
                <a:spcPct val="100000"/>
              </a:lnSpc>
            </a:pPr>
            <a:r>
              <a:rPr dirty="0" smtClean="0" sz="1400" spc="-1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t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node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baseline="-12345" sz="1350" spc="0" b="1">
                <a:latin typeface="Times New Roman"/>
                <a:cs typeface="Times New Roman"/>
              </a:rPr>
              <a:t>2</a:t>
            </a:r>
            <a:endParaRPr baseline="-12345" sz="135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96"/>
              </a:spcBef>
            </a:pPr>
            <a:endParaRPr sz="1200"/>
          </a:p>
          <a:p>
            <a:pPr marL="30480">
              <a:lnSpc>
                <a:spcPct val="100000"/>
              </a:lnSpc>
              <a:tabLst>
                <a:tab pos="1410335" algn="l"/>
              </a:tabLst>
            </a:pPr>
            <a:r>
              <a:rPr dirty="0" smtClean="0" sz="1400" spc="465">
                <a:latin typeface="Cambria Math"/>
                <a:cs typeface="Cambria Math"/>
              </a:rPr>
              <a:t> </a:t>
            </a:r>
            <a:r>
              <a:rPr dirty="0" smtClean="0" sz="1400" spc="75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85">
                <a:latin typeface="Cambria Math"/>
                <a:cs typeface="Cambria Math"/>
              </a:rPr>
              <a:t> </a:t>
            </a:r>
            <a:r>
              <a:rPr dirty="0" smtClean="0" sz="1400" spc="800">
                <a:latin typeface="Cambria Math"/>
                <a:cs typeface="Cambria Math"/>
              </a:rPr>
              <a:t> </a:t>
            </a:r>
            <a:r>
              <a:rPr dirty="0" smtClean="0" baseline="-16666" sz="1500" spc="615">
                <a:latin typeface="Cambria Math"/>
                <a:cs typeface="Cambria Math"/>
              </a:rPr>
              <a:t> </a:t>
            </a:r>
            <a:r>
              <a:rPr dirty="0" smtClean="0" sz="1400" spc="420">
                <a:latin typeface="Cambria Math"/>
                <a:cs typeface="Cambria Math"/>
              </a:rPr>
              <a:t> </a:t>
            </a:r>
            <a:r>
              <a:rPr dirty="0" smtClean="0" baseline="-16666" sz="1500" spc="-1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̈  </a:t>
            </a:r>
            <a:r>
              <a:rPr dirty="0" smtClean="0" sz="1400" spc="-150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550">
                <a:latin typeface="Cambria Math"/>
                <a:cs typeface="Cambria Math"/>
              </a:rPr>
              <a:t> </a:t>
            </a:r>
            <a:r>
              <a:rPr dirty="0" smtClean="0" baseline="-16666" sz="1500" spc="615">
                <a:latin typeface="Cambria Math"/>
                <a:cs typeface="Cambria Math"/>
              </a:rPr>
              <a:t> </a:t>
            </a:r>
            <a:r>
              <a:rPr dirty="0" smtClean="0" sz="1400" spc="420">
                <a:latin typeface="Cambria Math"/>
                <a:cs typeface="Cambria Math"/>
              </a:rPr>
              <a:t> </a:t>
            </a:r>
            <a:r>
              <a:rPr dirty="0" smtClean="0" baseline="-16666" sz="1500" spc="-1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̇	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 </a:t>
            </a:r>
            <a:r>
              <a:rPr dirty="0" smtClean="0" sz="1400" spc="495">
                <a:latin typeface="Cambria Math"/>
                <a:cs typeface="Cambria Math"/>
              </a:rPr>
              <a:t> </a:t>
            </a:r>
            <a:r>
              <a:rPr dirty="0" smtClean="0" baseline="-16666" sz="1500" spc="615">
                <a:latin typeface="Cambria Math"/>
                <a:cs typeface="Cambria Math"/>
              </a:rPr>
              <a:t> </a:t>
            </a:r>
            <a:r>
              <a:rPr dirty="0" smtClean="0" sz="1400" spc="420">
                <a:latin typeface="Cambria Math"/>
                <a:cs typeface="Cambria Math"/>
              </a:rPr>
              <a:t> </a:t>
            </a:r>
            <a:r>
              <a:rPr dirty="0" smtClean="0" baseline="-16666" sz="1500" spc="-1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̇  </a:t>
            </a:r>
            <a:r>
              <a:rPr dirty="0" smtClean="0" sz="1400" spc="-135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-204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̇ </a:t>
            </a:r>
            <a:r>
              <a:rPr dirty="0" smtClean="0" baseline="11904" sz="2100" spc="187">
                <a:latin typeface="Cambria Math"/>
                <a:cs typeface="Cambria Math"/>
              </a:rPr>
              <a:t> </a:t>
            </a:r>
            <a:r>
              <a:rPr dirty="0" smtClean="0" baseline="-16666" sz="1500" spc="615">
                <a:latin typeface="Cambria Math"/>
                <a:cs typeface="Cambria Math"/>
              </a:rPr>
              <a:t> </a:t>
            </a:r>
            <a:r>
              <a:rPr dirty="0" smtClean="0" sz="1400" spc="420">
                <a:latin typeface="Cambria Math"/>
                <a:cs typeface="Cambria Math"/>
              </a:rPr>
              <a:t> </a:t>
            </a:r>
            <a:r>
              <a:rPr dirty="0" smtClean="0" baseline="-16666" sz="1500" spc="-1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̇  </a:t>
            </a:r>
            <a:r>
              <a:rPr dirty="0" smtClean="0" sz="1400" spc="-150">
                <a:latin typeface="Cambria Math"/>
                <a:cs typeface="Cambria Math"/>
              </a:rPr>
              <a:t> </a:t>
            </a:r>
            <a:r>
              <a:rPr dirty="0" smtClean="0" sz="1200" spc="630">
                <a:latin typeface="Cambria Math"/>
                <a:cs typeface="Cambria Math"/>
              </a:rPr>
              <a:t> </a:t>
            </a:r>
            <a:r>
              <a:rPr dirty="0" smtClean="0" sz="1200" spc="50">
                <a:latin typeface="Cambria Math"/>
                <a:cs typeface="Cambria Math"/>
              </a:rPr>
              <a:t> </a:t>
            </a:r>
            <a:r>
              <a:rPr dirty="0" smtClean="0" sz="1400" spc="550">
                <a:latin typeface="Cambria Math"/>
                <a:cs typeface="Cambria Math"/>
              </a:rPr>
              <a:t> </a:t>
            </a:r>
            <a:r>
              <a:rPr dirty="0" smtClean="0" baseline="-16666" sz="1500" spc="615">
                <a:latin typeface="Cambria Math"/>
                <a:cs typeface="Cambria Math"/>
              </a:rPr>
              <a:t> </a:t>
            </a:r>
            <a:r>
              <a:rPr dirty="0" smtClean="0" sz="1400" spc="380">
                <a:latin typeface="Cambria Math"/>
                <a:cs typeface="Cambria Math"/>
              </a:rPr>
              <a:t> </a:t>
            </a:r>
            <a:r>
              <a:rPr dirty="0" smtClean="0" baseline="-16666" sz="1500" spc="-104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̇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ts val="1200"/>
              </a:lnSpc>
              <a:spcBef>
                <a:spcPts val="35"/>
              </a:spcBef>
            </a:pPr>
            <a:endParaRPr sz="1200"/>
          </a:p>
          <a:p>
            <a:pPr marL="30480">
              <a:lnSpc>
                <a:spcPct val="100000"/>
              </a:lnSpc>
            </a:pPr>
            <a:r>
              <a:rPr dirty="0" smtClean="0" sz="1400" spc="465">
                <a:latin typeface="Cambria Math"/>
                <a:cs typeface="Cambria Math"/>
              </a:rPr>
              <a:t> </a:t>
            </a:r>
            <a:r>
              <a:rPr dirty="0" smtClean="0" sz="1400" spc="75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85">
                <a:latin typeface="Cambria Math"/>
                <a:cs typeface="Cambria Math"/>
              </a:rPr>
              <a:t> </a:t>
            </a:r>
            <a:r>
              <a:rPr dirty="0" smtClean="0" sz="1400" spc="800">
                <a:latin typeface="Cambria Math"/>
                <a:cs typeface="Cambria Math"/>
              </a:rPr>
              <a:t> </a:t>
            </a:r>
            <a:r>
              <a:rPr dirty="0" smtClean="0" baseline="-16666" sz="1500" spc="615">
                <a:latin typeface="Cambria Math"/>
                <a:cs typeface="Cambria Math"/>
              </a:rPr>
              <a:t> </a:t>
            </a:r>
            <a:r>
              <a:rPr dirty="0" smtClean="0" sz="1400" spc="390">
                <a:latin typeface="Cambria Math"/>
                <a:cs typeface="Cambria Math"/>
              </a:rPr>
              <a:t> </a:t>
            </a:r>
            <a:r>
              <a:rPr dirty="0" smtClean="0" baseline="27777" sz="1500" spc="615">
                <a:latin typeface="Cambria Math"/>
                <a:cs typeface="Cambria Math"/>
              </a:rPr>
              <a:t> </a:t>
            </a:r>
            <a:r>
              <a:rPr dirty="0" smtClean="0" sz="1400" spc="420">
                <a:latin typeface="Cambria Math"/>
                <a:cs typeface="Cambria Math"/>
              </a:rPr>
              <a:t> </a:t>
            </a:r>
            <a:r>
              <a:rPr dirty="0" smtClean="0" baseline="-16666" sz="1500" spc="615">
                <a:latin typeface="Cambria Math"/>
                <a:cs typeface="Cambria Math"/>
              </a:rPr>
              <a:t> </a:t>
            </a:r>
            <a:r>
              <a:rPr dirty="0" smtClean="0" baseline="1984" sz="2100" spc="412">
                <a:latin typeface="Cambria Math"/>
                <a:cs typeface="Cambria Math"/>
              </a:rPr>
              <a:t> </a:t>
            </a:r>
            <a:r>
              <a:rPr dirty="0" smtClean="0" sz="1400" spc="355">
                <a:latin typeface="Cambria Math"/>
                <a:cs typeface="Cambria Math"/>
              </a:rPr>
              <a:t> </a:t>
            </a:r>
            <a:r>
              <a:rPr dirty="0" smtClean="0" baseline="1984" sz="2100" spc="405">
                <a:latin typeface="Cambria Math"/>
                <a:cs typeface="Cambria Math"/>
              </a:rPr>
              <a:t> </a:t>
            </a:r>
            <a:r>
              <a:rPr dirty="0" smtClean="0" baseline="1984" sz="2100" spc="-7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550">
                <a:latin typeface="Cambria Math"/>
                <a:cs typeface="Cambria Math"/>
              </a:rPr>
              <a:t> </a:t>
            </a:r>
            <a:r>
              <a:rPr dirty="0" smtClean="0" baseline="-16666" sz="1500" spc="615">
                <a:latin typeface="Cambria Math"/>
                <a:cs typeface="Cambria Math"/>
              </a:rPr>
              <a:t> </a:t>
            </a:r>
            <a:r>
              <a:rPr dirty="0" smtClean="0" sz="1400" spc="380">
                <a:latin typeface="Cambria Math"/>
                <a:cs typeface="Cambria Math"/>
              </a:rPr>
              <a:t> </a:t>
            </a:r>
            <a:r>
              <a:rPr dirty="0" smtClean="0" sz="1400" spc="370">
                <a:latin typeface="Cambria Math"/>
                <a:cs typeface="Cambria Math"/>
              </a:rPr>
              <a:t> </a:t>
            </a:r>
            <a:r>
              <a:rPr dirty="0" smtClean="0" baseline="-16666" sz="1500" spc="615">
                <a:latin typeface="Cambria Math"/>
                <a:cs typeface="Cambria Math"/>
              </a:rPr>
              <a:t> </a:t>
            </a:r>
            <a:r>
              <a:rPr dirty="0" smtClean="0" baseline="1984" sz="2100" spc="412">
                <a:latin typeface="Cambria Math"/>
                <a:cs typeface="Cambria Math"/>
              </a:rPr>
              <a:t> </a:t>
            </a:r>
            <a:r>
              <a:rPr dirty="0" smtClean="0" sz="1400" spc="345">
                <a:latin typeface="Cambria Math"/>
                <a:cs typeface="Cambria Math"/>
              </a:rPr>
              <a:t> </a:t>
            </a:r>
            <a:r>
              <a:rPr dirty="0" smtClean="0" baseline="1984" sz="2100" spc="405">
                <a:latin typeface="Cambria Math"/>
                <a:cs typeface="Cambria Math"/>
              </a:rPr>
              <a:t> </a:t>
            </a:r>
            <a:r>
              <a:rPr dirty="0" smtClean="0" baseline="1984" sz="2100" spc="-7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 </a:t>
            </a:r>
            <a:r>
              <a:rPr dirty="0" smtClean="0" sz="1400" spc="490">
                <a:latin typeface="Cambria Math"/>
                <a:cs typeface="Cambria Math"/>
              </a:rPr>
              <a:t> </a:t>
            </a:r>
            <a:r>
              <a:rPr dirty="0" smtClean="0" baseline="-16666" sz="1500" spc="615">
                <a:latin typeface="Cambria Math"/>
                <a:cs typeface="Cambria Math"/>
              </a:rPr>
              <a:t> </a:t>
            </a:r>
            <a:r>
              <a:rPr dirty="0" smtClean="0" sz="1400" spc="380">
                <a:latin typeface="Cambria Math"/>
                <a:cs typeface="Cambria Math"/>
              </a:rPr>
              <a:t> </a:t>
            </a:r>
            <a:r>
              <a:rPr dirty="0" smtClean="0" sz="1400" spc="370">
                <a:latin typeface="Cambria Math"/>
                <a:cs typeface="Cambria Math"/>
              </a:rPr>
              <a:t> </a:t>
            </a:r>
            <a:r>
              <a:rPr dirty="0" smtClean="0" baseline="-16666" sz="1500" spc="615">
                <a:latin typeface="Cambria Math"/>
                <a:cs typeface="Cambria Math"/>
              </a:rPr>
              <a:t> </a:t>
            </a:r>
            <a:r>
              <a:rPr dirty="0" smtClean="0" baseline="1984" sz="2100" spc="412">
                <a:latin typeface="Cambria Math"/>
                <a:cs typeface="Cambria Math"/>
              </a:rPr>
              <a:t> </a:t>
            </a:r>
            <a:r>
              <a:rPr dirty="0" smtClean="0" sz="1400" spc="355">
                <a:latin typeface="Cambria Math"/>
                <a:cs typeface="Cambria Math"/>
              </a:rPr>
              <a:t> </a:t>
            </a:r>
            <a:r>
              <a:rPr dirty="0" smtClean="0" baseline="1984" sz="2100" spc="405">
                <a:latin typeface="Cambria Math"/>
                <a:cs typeface="Cambria Math"/>
              </a:rPr>
              <a:t> </a:t>
            </a:r>
            <a:r>
              <a:rPr dirty="0" smtClean="0" baseline="1984" sz="2100" spc="-7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550">
                <a:latin typeface="Cambria Math"/>
                <a:cs typeface="Cambria Math"/>
              </a:rPr>
              <a:t> </a:t>
            </a:r>
            <a:r>
              <a:rPr dirty="0" smtClean="0" baseline="-16666" sz="1500" spc="615">
                <a:latin typeface="Cambria Math"/>
                <a:cs typeface="Cambria Math"/>
              </a:rPr>
              <a:t> </a:t>
            </a:r>
            <a:r>
              <a:rPr dirty="0" smtClean="0" sz="1400" spc="345">
                <a:latin typeface="Cambria Math"/>
                <a:cs typeface="Cambria Math"/>
              </a:rPr>
              <a:t> </a:t>
            </a:r>
            <a:r>
              <a:rPr dirty="0" smtClean="0" sz="1400" spc="420">
                <a:latin typeface="Cambria Math"/>
                <a:cs typeface="Cambria Math"/>
              </a:rPr>
              <a:t> </a:t>
            </a:r>
            <a:r>
              <a:rPr dirty="0" smtClean="0" baseline="-16666" sz="1500" spc="615">
                <a:latin typeface="Cambria Math"/>
                <a:cs typeface="Cambria Math"/>
              </a:rPr>
              <a:t> </a:t>
            </a:r>
            <a:r>
              <a:rPr dirty="0" smtClean="0" baseline="1984" sz="2100" spc="412">
                <a:latin typeface="Cambria Math"/>
                <a:cs typeface="Cambria Math"/>
              </a:rPr>
              <a:t> </a:t>
            </a:r>
            <a:r>
              <a:rPr dirty="0" smtClean="0" sz="1400" spc="355">
                <a:latin typeface="Cambria Math"/>
                <a:cs typeface="Cambria Math"/>
              </a:rPr>
              <a:t> </a:t>
            </a:r>
            <a:r>
              <a:rPr dirty="0" smtClean="0" baseline="1984" sz="2100" spc="405">
                <a:latin typeface="Cambria Math"/>
                <a:cs typeface="Cambria Math"/>
              </a:rPr>
              <a:t> </a:t>
            </a:r>
            <a:r>
              <a:rPr dirty="0" smtClean="0" baseline="1984" sz="2100" spc="-7">
                <a:latin typeface="Cambria Math"/>
                <a:cs typeface="Cambria Math"/>
              </a:rPr>
              <a:t> </a:t>
            </a:r>
            <a:r>
              <a:rPr dirty="0" smtClean="0" sz="1200" spc="630">
                <a:latin typeface="Cambria Math"/>
                <a:cs typeface="Cambria Math"/>
              </a:rPr>
              <a:t> </a:t>
            </a:r>
            <a:r>
              <a:rPr dirty="0" smtClean="0" sz="1200" spc="50">
                <a:latin typeface="Cambria Math"/>
                <a:cs typeface="Cambria Math"/>
              </a:rPr>
              <a:t> </a:t>
            </a:r>
            <a:r>
              <a:rPr dirty="0" smtClean="0" sz="1400" spc="550">
                <a:latin typeface="Cambria Math"/>
                <a:cs typeface="Cambria Math"/>
              </a:rPr>
              <a:t> </a:t>
            </a:r>
            <a:r>
              <a:rPr dirty="0" smtClean="0" baseline="-16666" sz="1500" spc="615">
                <a:latin typeface="Cambria Math"/>
                <a:cs typeface="Cambria Math"/>
              </a:rPr>
              <a:t> </a:t>
            </a:r>
            <a:r>
              <a:rPr dirty="0" smtClean="0" sz="1400" spc="355">
                <a:latin typeface="Cambria Math"/>
                <a:cs typeface="Cambria Math"/>
              </a:rPr>
              <a:t> </a:t>
            </a:r>
            <a:r>
              <a:rPr dirty="0" smtClean="0" sz="1400" spc="380">
                <a:latin typeface="Cambria Math"/>
                <a:cs typeface="Cambria Math"/>
              </a:rPr>
              <a:t> </a:t>
            </a:r>
            <a:r>
              <a:rPr dirty="0" smtClean="0" baseline="-16666" sz="1500" spc="615">
                <a:latin typeface="Cambria Math"/>
                <a:cs typeface="Cambria Math"/>
              </a:rPr>
              <a:t> </a:t>
            </a:r>
            <a:r>
              <a:rPr dirty="0" smtClean="0" baseline="1984" sz="2100" spc="412">
                <a:latin typeface="Cambria Math"/>
                <a:cs typeface="Cambria Math"/>
              </a:rPr>
              <a:t> </a:t>
            </a:r>
            <a:r>
              <a:rPr dirty="0" smtClean="0" sz="1400" spc="360">
                <a:latin typeface="Cambria Math"/>
                <a:cs typeface="Cambria Math"/>
              </a:rPr>
              <a:t> </a:t>
            </a:r>
            <a:r>
              <a:rPr dirty="0" smtClean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  <a:p>
            <a:pPr>
              <a:lnSpc>
                <a:spcPts val="750"/>
              </a:lnSpc>
              <a:spcBef>
                <a:spcPts val="21"/>
              </a:spcBef>
            </a:pPr>
            <a:endParaRPr sz="75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3048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H.W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1: </a:t>
            </a:r>
            <a:r>
              <a:rPr dirty="0" smtClean="0" sz="1400" spc="-10" b="1"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latin typeface="Times New Roman"/>
                <a:cs typeface="Times New Roman"/>
              </a:rPr>
              <a:t>ind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the 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r</a:t>
            </a:r>
            <a:r>
              <a:rPr dirty="0" smtClean="0" sz="1400" spc="5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sfer fu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ct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5" b="1" i="1">
                <a:latin typeface="Times New Roman"/>
                <a:cs typeface="Times New Roman"/>
              </a:rPr>
              <a:t>X</a:t>
            </a:r>
            <a:r>
              <a:rPr dirty="0" smtClean="0" baseline="-12345" sz="1350" spc="7" b="1" i="1">
                <a:latin typeface="Times New Roman"/>
                <a:cs typeface="Times New Roman"/>
              </a:rPr>
              <a:t>1</a:t>
            </a:r>
            <a:r>
              <a:rPr dirty="0" smtClean="0" sz="1400" spc="0" b="1" i="1">
                <a:latin typeface="Times New Roman"/>
                <a:cs typeface="Times New Roman"/>
              </a:rPr>
              <a:t>(s</a:t>
            </a:r>
            <a:r>
              <a:rPr dirty="0" smtClean="0" sz="1400" spc="-15" b="1" i="1">
                <a:latin typeface="Times New Roman"/>
                <a:cs typeface="Times New Roman"/>
              </a:rPr>
              <a:t>)</a:t>
            </a:r>
            <a:r>
              <a:rPr dirty="0" smtClean="0" sz="1400" spc="0" b="1" i="1">
                <a:latin typeface="Times New Roman"/>
                <a:cs typeface="Times New Roman"/>
              </a:rPr>
              <a:t>/</a:t>
            </a:r>
            <a:r>
              <a:rPr dirty="0" smtClean="0" sz="1400" spc="-15" b="1" i="1">
                <a:latin typeface="Times New Roman"/>
                <a:cs typeface="Times New Roman"/>
              </a:rPr>
              <a:t>F</a:t>
            </a:r>
            <a:r>
              <a:rPr dirty="0" smtClean="0" sz="1400" spc="0" b="1" i="1">
                <a:latin typeface="Times New Roman"/>
                <a:cs typeface="Times New Roman"/>
              </a:rPr>
              <a:t>(s)</a:t>
            </a:r>
            <a:r>
              <a:rPr dirty="0" smtClean="0" sz="1400" spc="5" b="1" i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f the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f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w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ng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ys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em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5150992"/>
            <a:ext cx="5135880" cy="2387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H.W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5" b="1">
                <a:latin typeface="Times New Roman"/>
                <a:cs typeface="Times New Roman"/>
              </a:rPr>
              <a:t>2</a:t>
            </a:r>
            <a:r>
              <a:rPr dirty="0" smtClean="0" sz="1400" spc="0" b="1">
                <a:latin typeface="Times New Roman"/>
                <a:cs typeface="Times New Roman"/>
              </a:rPr>
              <a:t>: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latin typeface="Times New Roman"/>
                <a:cs typeface="Times New Roman"/>
              </a:rPr>
              <a:t>ind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5" b="1">
                <a:latin typeface="Times New Roman"/>
                <a:cs typeface="Times New Roman"/>
              </a:rPr>
              <a:t>h</a:t>
            </a:r>
            <a:r>
              <a:rPr dirty="0" smtClean="0" sz="1400" spc="0" b="1">
                <a:latin typeface="Times New Roman"/>
                <a:cs typeface="Times New Roman"/>
              </a:rPr>
              <a:t>e t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nsfer fu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ct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 </a:t>
            </a:r>
            <a:r>
              <a:rPr dirty="0" smtClean="0" sz="1400" spc="-15" b="1" i="1">
                <a:latin typeface="Times New Roman"/>
                <a:cs typeface="Times New Roman"/>
              </a:rPr>
              <a:t>X</a:t>
            </a:r>
            <a:r>
              <a:rPr dirty="0" smtClean="0" baseline="-12345" sz="1350" spc="7" b="1" i="1">
                <a:latin typeface="Times New Roman"/>
                <a:cs typeface="Times New Roman"/>
              </a:rPr>
              <a:t>1</a:t>
            </a:r>
            <a:r>
              <a:rPr dirty="0" smtClean="0" sz="1400" spc="0" b="1" i="1">
                <a:latin typeface="Times New Roman"/>
                <a:cs typeface="Times New Roman"/>
              </a:rPr>
              <a:t>(</a:t>
            </a:r>
            <a:r>
              <a:rPr dirty="0" smtClean="0" sz="1400" spc="-10" b="1" i="1">
                <a:latin typeface="Times New Roman"/>
                <a:cs typeface="Times New Roman"/>
              </a:rPr>
              <a:t>s</a:t>
            </a:r>
            <a:r>
              <a:rPr dirty="0" smtClean="0" sz="1400" spc="0" b="1" i="1">
                <a:latin typeface="Times New Roman"/>
                <a:cs typeface="Times New Roman"/>
              </a:rPr>
              <a:t>)</a:t>
            </a:r>
            <a:r>
              <a:rPr dirty="0" smtClean="0" sz="1400" spc="-10" b="1" i="1">
                <a:latin typeface="Times New Roman"/>
                <a:cs typeface="Times New Roman"/>
              </a:rPr>
              <a:t>/</a:t>
            </a:r>
            <a:r>
              <a:rPr dirty="0" smtClean="0" sz="1400" spc="0" b="1" i="1">
                <a:latin typeface="Times New Roman"/>
                <a:cs typeface="Times New Roman"/>
              </a:rPr>
              <a:t>F(s)</a:t>
            </a:r>
            <a:r>
              <a:rPr dirty="0" smtClean="0" sz="1400" spc="-15" b="1" i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of the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w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g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system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895475" y="3910329"/>
            <a:ext cx="3723004" cy="876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723900" y="5539104"/>
            <a:ext cx="5638800" cy="15811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0351" y="921760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530351" y="925037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17651" y="449580"/>
            <a:ext cx="6739255" cy="12706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6191885" algn="l"/>
                <a:tab pos="6725284" algn="l"/>
              </a:tabLst>
            </a:pPr>
            <a:r>
              <a:rPr dirty="0" smtClean="0" sz="1200" spc="-125" u="sng">
                <a:latin typeface="Cambria"/>
                <a:cs typeface="Cambria"/>
              </a:rPr>
              <a:t> </a:t>
            </a:r>
            <a:r>
              <a:rPr dirty="0" smtClean="0" sz="1200" spc="-15" u="sng">
                <a:latin typeface="Cambria"/>
                <a:cs typeface="Cambria"/>
              </a:rPr>
              <a:t>C</a:t>
            </a:r>
            <a:r>
              <a:rPr dirty="0" smtClean="0" sz="1200" spc="0" u="sng">
                <a:latin typeface="Cambria"/>
                <a:cs typeface="Cambria"/>
              </a:rPr>
              <a:t>ont</a:t>
            </a:r>
            <a:r>
              <a:rPr dirty="0" smtClean="0" sz="1200" spc="-10" u="sng">
                <a:latin typeface="Cambria"/>
                <a:cs typeface="Cambria"/>
              </a:rPr>
              <a:t>r</a:t>
            </a:r>
            <a:r>
              <a:rPr dirty="0" smtClean="0" sz="1200" spc="0" u="sng">
                <a:latin typeface="Cambria"/>
                <a:cs typeface="Cambria"/>
              </a:rPr>
              <a:t>ol</a:t>
            </a:r>
            <a:r>
              <a:rPr dirty="0" smtClean="0" sz="1200" spc="0" u="sng">
                <a:latin typeface="Cambria"/>
                <a:cs typeface="Cambria"/>
              </a:rPr>
              <a:t> 	</a:t>
            </a:r>
            <a:r>
              <a:rPr dirty="0" smtClean="0" sz="1200" spc="-10" u="sng">
                <a:latin typeface="Cambria"/>
                <a:cs typeface="Cambria"/>
              </a:rPr>
              <a:t>L</a:t>
            </a:r>
            <a:r>
              <a:rPr dirty="0" smtClean="0" sz="1200" spc="-5" u="sng">
                <a:latin typeface="Cambria"/>
                <a:cs typeface="Cambria"/>
              </a:rPr>
              <a:t>ec.</a:t>
            </a:r>
            <a:r>
              <a:rPr dirty="0" smtClean="0" sz="1200" spc="5" u="sng">
                <a:latin typeface="Cambria"/>
                <a:cs typeface="Cambria"/>
              </a:rPr>
              <a:t> </a:t>
            </a:r>
            <a:r>
              <a:rPr dirty="0" smtClean="0" sz="1200" spc="-10" u="sng">
                <a:latin typeface="Cambria"/>
                <a:cs typeface="Cambria"/>
              </a:rPr>
              <a:t>2</a:t>
            </a:r>
            <a:r>
              <a:rPr dirty="0" smtClean="0" sz="1200" spc="-10" u="sng">
                <a:latin typeface="Cambria"/>
                <a:cs typeface="Cambria"/>
              </a:rPr>
              <a:t> 	</a:t>
            </a:r>
            <a:endParaRPr sz="1200">
              <a:latin typeface="Cambria"/>
              <a:cs typeface="Cambria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10"/>
              </a:spcBef>
            </a:pPr>
            <a:endParaRPr sz="1100"/>
          </a:p>
          <a:p>
            <a:pPr marL="30480">
              <a:lnSpc>
                <a:spcPct val="100000"/>
              </a:lnSpc>
            </a:pPr>
            <a:r>
              <a:rPr dirty="0" smtClean="0" sz="1600" spc="-10" b="1">
                <a:latin typeface="Times New Roman"/>
                <a:cs typeface="Times New Roman"/>
              </a:rPr>
              <a:t>S</a:t>
            </a:r>
            <a:r>
              <a:rPr dirty="0" smtClean="0" sz="1600" spc="0" b="1">
                <a:latin typeface="Times New Roman"/>
                <a:cs typeface="Times New Roman"/>
              </a:rPr>
              <a:t>u</a:t>
            </a:r>
            <a:r>
              <a:rPr dirty="0" smtClean="0" sz="1600" spc="-25" b="1">
                <a:latin typeface="Times New Roman"/>
                <a:cs typeface="Times New Roman"/>
              </a:rPr>
              <a:t>m</a:t>
            </a:r>
            <a:r>
              <a:rPr dirty="0" smtClean="0" sz="1600" spc="-25" b="1">
                <a:latin typeface="Times New Roman"/>
                <a:cs typeface="Times New Roman"/>
              </a:rPr>
              <a:t>m</a:t>
            </a:r>
            <a:r>
              <a:rPr dirty="0" smtClean="0" sz="1600" spc="5" b="1">
                <a:latin typeface="Times New Roman"/>
                <a:cs typeface="Times New Roman"/>
              </a:rPr>
              <a:t>i</a:t>
            </a:r>
            <a:r>
              <a:rPr dirty="0" smtClean="0" sz="1600" spc="-10" b="1">
                <a:latin typeface="Times New Roman"/>
                <a:cs typeface="Times New Roman"/>
              </a:rPr>
              <a:t>ng</a:t>
            </a:r>
            <a:r>
              <a:rPr dirty="0" smtClean="0" sz="1600" spc="-10" b="1">
                <a:latin typeface="Times New Roman"/>
                <a:cs typeface="Times New Roman"/>
              </a:rPr>
              <a:t> </a:t>
            </a:r>
            <a:r>
              <a:rPr dirty="0" smtClean="0" sz="1600" spc="-20" b="1">
                <a:latin typeface="Times New Roman"/>
                <a:cs typeface="Times New Roman"/>
              </a:rPr>
              <a:t>P</a:t>
            </a:r>
            <a:r>
              <a:rPr dirty="0" smtClean="0" sz="1600" spc="-10" b="1">
                <a:latin typeface="Times New Roman"/>
                <a:cs typeface="Times New Roman"/>
              </a:rPr>
              <a:t>oin</a:t>
            </a:r>
            <a:r>
              <a:rPr dirty="0" smtClean="0" sz="1600" spc="-5" b="1">
                <a:latin typeface="Times New Roman"/>
                <a:cs typeface="Times New Roman"/>
              </a:rPr>
              <a:t>t</a:t>
            </a:r>
            <a:r>
              <a:rPr dirty="0" smtClean="0" sz="1600" spc="-10" b="1">
                <a:latin typeface="Times New Roman"/>
                <a:cs typeface="Times New Roman"/>
              </a:rPr>
              <a:t>:</a:t>
            </a:r>
            <a:r>
              <a:rPr dirty="0" smtClean="0" sz="1600" spc="-120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circ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sy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bol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n.</a:t>
            </a:r>
            <a:endParaRPr sz="1400">
              <a:latin typeface="Times New Roman"/>
              <a:cs typeface="Times New Roman"/>
            </a:endParaRPr>
          </a:p>
          <a:p>
            <a:pPr marL="2221230">
              <a:lnSpc>
                <a:spcPts val="1580"/>
              </a:lnSpc>
              <a:tabLst>
                <a:tab pos="2922270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a	</a:t>
            </a:r>
            <a:r>
              <a:rPr dirty="0" smtClean="0" sz="1400">
                <a:latin typeface="Times New Roman"/>
                <a:cs typeface="Times New Roman"/>
              </a:rPr>
              <a:t>a-b</a:t>
            </a:r>
            <a:endParaRPr sz="1400">
              <a:latin typeface="Times New Roman"/>
              <a:cs typeface="Times New Roman"/>
            </a:endParaRPr>
          </a:p>
          <a:p>
            <a:pPr marL="2506980">
              <a:lnSpc>
                <a:spcPct val="100000"/>
              </a:lnSpc>
              <a:spcBef>
                <a:spcPts val="354"/>
              </a:spcBef>
            </a:pPr>
            <a:endParaRPr sz="624">
              <a:latin typeface="Times New Roman"/>
              <a:cs typeface="Times New Roman"/>
            </a:endParaRPr>
          </a:p>
          <a:p>
            <a:pPr algn="ctr" marR="1166495">
              <a:lnSpc>
                <a:spcPct val="100000"/>
              </a:lnSpc>
              <a:spcBef>
                <a:spcPts val="195"/>
              </a:spcBef>
            </a:pPr>
            <a:r>
              <a:rPr dirty="0" smtClean="0" sz="1400">
                <a:latin typeface="Times New Roman"/>
                <a:cs typeface="Times New Roman"/>
              </a:rPr>
              <a:t>b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2254250"/>
            <a:ext cx="6701790" cy="23920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0" marR="635">
              <a:lnSpc>
                <a:spcPct val="100000"/>
              </a:lnSpc>
            </a:pP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ig (2.</a:t>
            </a:r>
            <a:r>
              <a:rPr dirty="0" smtClean="0" sz="1200" spc="-5">
                <a:latin typeface="Times New Roman"/>
                <a:cs typeface="Times New Roman"/>
              </a:rPr>
              <a:t>2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Summing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point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950"/>
              </a:lnSpc>
              <a:spcBef>
                <a:spcPts val="21"/>
              </a:spcBef>
            </a:pPr>
            <a:endParaRPr sz="950"/>
          </a:p>
          <a:p>
            <a:pPr algn="just" marL="12700" marR="19685">
              <a:lnSpc>
                <a:spcPct val="109200"/>
              </a:lnSpc>
            </a:pPr>
            <a:r>
              <a:rPr dirty="0" smtClean="0" sz="1600" spc="-10" b="1">
                <a:latin typeface="Times New Roman"/>
                <a:cs typeface="Times New Roman"/>
              </a:rPr>
              <a:t>Br</a:t>
            </a:r>
            <a:r>
              <a:rPr dirty="0" smtClean="0" sz="1600" spc="-5" b="1">
                <a:latin typeface="Times New Roman"/>
                <a:cs typeface="Times New Roman"/>
              </a:rPr>
              <a:t>a</a:t>
            </a:r>
            <a:r>
              <a:rPr dirty="0" smtClean="0" sz="1600" spc="-10" b="1">
                <a:latin typeface="Times New Roman"/>
                <a:cs typeface="Times New Roman"/>
              </a:rPr>
              <a:t>nch</a:t>
            </a:r>
            <a:r>
              <a:rPr dirty="0" smtClean="0" sz="1600" spc="-10" b="1">
                <a:latin typeface="Times New Roman"/>
                <a:cs typeface="Times New Roman"/>
              </a:rPr>
              <a:t> </a:t>
            </a:r>
            <a:r>
              <a:rPr dirty="0" smtClean="0" sz="1600" spc="-25" b="1">
                <a:latin typeface="Times New Roman"/>
                <a:cs typeface="Times New Roman"/>
              </a:rPr>
              <a:t> </a:t>
            </a:r>
            <a:r>
              <a:rPr dirty="0" smtClean="0" sz="1600" spc="-10" b="1">
                <a:latin typeface="Times New Roman"/>
                <a:cs typeface="Times New Roman"/>
              </a:rPr>
              <a:t>Point:</a:t>
            </a:r>
            <a:r>
              <a:rPr dirty="0" smtClean="0" sz="1600" spc="-10" b="1">
                <a:latin typeface="Times New Roman"/>
                <a:cs typeface="Times New Roman"/>
              </a:rPr>
              <a:t> </a:t>
            </a:r>
            <a:r>
              <a:rPr dirty="0" smtClean="0" sz="1600" spc="-70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 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nt 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nt 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m 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 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 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om 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k 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go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 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nc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ly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 blo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ks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50"/>
              </a:lnSpc>
              <a:spcBef>
                <a:spcPts val="9"/>
              </a:spcBef>
            </a:pPr>
            <a:endParaRPr sz="950"/>
          </a:p>
          <a:p>
            <a:pPr algn="just" marL="12700" marR="12700">
              <a:lnSpc>
                <a:spcPct val="110400"/>
              </a:lnSpc>
            </a:pPr>
            <a:r>
              <a:rPr dirty="0" smtClean="0" sz="1600" spc="-10" b="1">
                <a:latin typeface="Times New Roman"/>
                <a:cs typeface="Times New Roman"/>
              </a:rPr>
              <a:t>Bl</a:t>
            </a:r>
            <a:r>
              <a:rPr dirty="0" smtClean="0" sz="1600" spc="-5" b="1">
                <a:latin typeface="Times New Roman"/>
                <a:cs typeface="Times New Roman"/>
              </a:rPr>
              <a:t>o</a:t>
            </a:r>
            <a:r>
              <a:rPr dirty="0" smtClean="0" sz="1600" spc="-10" b="1">
                <a:latin typeface="Times New Roman"/>
                <a:cs typeface="Times New Roman"/>
              </a:rPr>
              <a:t>ck</a:t>
            </a:r>
            <a:r>
              <a:rPr dirty="0" smtClean="0" sz="1600" spc="50" b="1">
                <a:latin typeface="Times New Roman"/>
                <a:cs typeface="Times New Roman"/>
              </a:rPr>
              <a:t> </a:t>
            </a:r>
            <a:r>
              <a:rPr dirty="0" smtClean="0" sz="1600" spc="-10" b="1">
                <a:latin typeface="Times New Roman"/>
                <a:cs typeface="Times New Roman"/>
              </a:rPr>
              <a:t>Diagr</a:t>
            </a:r>
            <a:r>
              <a:rPr dirty="0" smtClean="0" sz="1600" spc="5" b="1">
                <a:latin typeface="Times New Roman"/>
                <a:cs typeface="Times New Roman"/>
              </a:rPr>
              <a:t>a</a:t>
            </a:r>
            <a:r>
              <a:rPr dirty="0" smtClean="0" sz="1600" spc="-15" b="1">
                <a:latin typeface="Times New Roman"/>
                <a:cs typeface="Times New Roman"/>
              </a:rPr>
              <a:t>m</a:t>
            </a:r>
            <a:r>
              <a:rPr dirty="0" smtClean="0" sz="1600" spc="30" b="1">
                <a:latin typeface="Times New Roman"/>
                <a:cs typeface="Times New Roman"/>
              </a:rPr>
              <a:t> </a:t>
            </a:r>
            <a:r>
              <a:rPr dirty="0" smtClean="0" sz="1600" spc="-10" b="1">
                <a:latin typeface="Times New Roman"/>
                <a:cs typeface="Times New Roman"/>
              </a:rPr>
              <a:t>of</a:t>
            </a:r>
            <a:r>
              <a:rPr dirty="0" smtClean="0" sz="1600" spc="75" b="1">
                <a:latin typeface="Times New Roman"/>
                <a:cs typeface="Times New Roman"/>
              </a:rPr>
              <a:t> </a:t>
            </a:r>
            <a:r>
              <a:rPr dirty="0" smtClean="0" sz="1600" spc="-10">
                <a:latin typeface="Times New Roman"/>
                <a:cs typeface="Times New Roman"/>
              </a:rPr>
              <a:t>a</a:t>
            </a:r>
            <a:r>
              <a:rPr dirty="0" smtClean="0" sz="1600" spc="55">
                <a:latin typeface="Times New Roman"/>
                <a:cs typeface="Times New Roman"/>
              </a:rPr>
              <a:t> </a:t>
            </a:r>
            <a:r>
              <a:rPr dirty="0" smtClean="0" sz="1600" spc="-10" b="1">
                <a:latin typeface="Times New Roman"/>
                <a:cs typeface="Times New Roman"/>
              </a:rPr>
              <a:t>Close</a:t>
            </a:r>
            <a:r>
              <a:rPr dirty="0" smtClean="0" sz="1600" spc="5" b="1">
                <a:latin typeface="Times New Roman"/>
                <a:cs typeface="Times New Roman"/>
              </a:rPr>
              <a:t>d</a:t>
            </a:r>
            <a:r>
              <a:rPr dirty="0" smtClean="0" sz="1600" spc="-15" b="1">
                <a:latin typeface="Times New Roman"/>
                <a:cs typeface="Times New Roman"/>
              </a:rPr>
              <a:t>-</a:t>
            </a:r>
            <a:r>
              <a:rPr dirty="0" smtClean="0" sz="1600" spc="-15" b="1">
                <a:latin typeface="Times New Roman"/>
                <a:cs typeface="Times New Roman"/>
              </a:rPr>
              <a:t>L</a:t>
            </a:r>
            <a:r>
              <a:rPr dirty="0" smtClean="0" sz="1600" spc="-5" b="1">
                <a:latin typeface="Times New Roman"/>
                <a:cs typeface="Times New Roman"/>
              </a:rPr>
              <a:t>o</a:t>
            </a:r>
            <a:r>
              <a:rPr dirty="0" smtClean="0" sz="1600" spc="-10" b="1">
                <a:latin typeface="Times New Roman"/>
                <a:cs typeface="Times New Roman"/>
              </a:rPr>
              <a:t>op</a:t>
            </a:r>
            <a:r>
              <a:rPr dirty="0" smtClean="0" sz="1600" spc="50" b="1">
                <a:latin typeface="Times New Roman"/>
                <a:cs typeface="Times New Roman"/>
              </a:rPr>
              <a:t> </a:t>
            </a:r>
            <a:r>
              <a:rPr dirty="0" smtClean="0" sz="1600" spc="-10" b="1">
                <a:latin typeface="Times New Roman"/>
                <a:cs typeface="Times New Roman"/>
              </a:rPr>
              <a:t>Syst</a:t>
            </a:r>
            <a:r>
              <a:rPr dirty="0" smtClean="0" sz="1600" spc="-5" b="1">
                <a:latin typeface="Times New Roman"/>
                <a:cs typeface="Times New Roman"/>
              </a:rPr>
              <a:t>e</a:t>
            </a:r>
            <a:r>
              <a:rPr dirty="0" smtClean="0" sz="1600" spc="-25" b="1">
                <a:latin typeface="Times New Roman"/>
                <a:cs typeface="Times New Roman"/>
              </a:rPr>
              <a:t>m</a:t>
            </a:r>
            <a:r>
              <a:rPr dirty="0" smtClean="0" sz="1600" spc="-10" b="1">
                <a:latin typeface="Times New Roman"/>
                <a:cs typeface="Times New Roman"/>
              </a:rPr>
              <a:t>:</a:t>
            </a:r>
            <a:r>
              <a:rPr dirty="0" smtClean="0" sz="1600" spc="60" b="1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igure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-20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3)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 di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gram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2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s)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ing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t,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here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 is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pared</a:t>
            </a:r>
            <a:r>
              <a:rPr dirty="0" smtClean="0" sz="1400" spc="1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1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refer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nce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1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35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stem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cle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rly</a:t>
            </a:r>
            <a:r>
              <a:rPr dirty="0" smtClean="0" sz="1400" spc="0">
                <a:latin typeface="Times New Roman"/>
                <a:cs typeface="Times New Roman"/>
              </a:rPr>
              <a:t> 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ted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e.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3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k,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C(s)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2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ul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 the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sfer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(s)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3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k,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(s).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ny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lin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ol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stem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0">
                <a:latin typeface="Times New Roman"/>
                <a:cs typeface="Times New Roman"/>
              </a:rPr>
              <a:t> re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blo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gr</a:t>
            </a:r>
            <a:r>
              <a:rPr dirty="0" smtClean="0" sz="1400" spc="2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co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oc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ing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6467221"/>
            <a:ext cx="6701790" cy="11684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021839">
              <a:lnSpc>
                <a:spcPct val="100000"/>
              </a:lnSpc>
            </a:pP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ig (2.</a:t>
            </a:r>
            <a:r>
              <a:rPr dirty="0" smtClean="0" sz="1200" spc="-5">
                <a:latin typeface="Times New Roman"/>
                <a:cs typeface="Times New Roman"/>
              </a:rPr>
              <a:t>3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050" spc="0">
                <a:latin typeface="Times New Roman"/>
                <a:cs typeface="Times New Roman"/>
              </a:rPr>
              <a:t>B</a:t>
            </a:r>
            <a:r>
              <a:rPr dirty="0" smtClean="0" sz="1050" spc="-10">
                <a:latin typeface="Times New Roman"/>
                <a:cs typeface="Times New Roman"/>
              </a:rPr>
              <a:t>l</a:t>
            </a:r>
            <a:r>
              <a:rPr dirty="0" smtClean="0" sz="1050" spc="0">
                <a:latin typeface="Times New Roman"/>
                <a:cs typeface="Times New Roman"/>
              </a:rPr>
              <a:t>ock d</a:t>
            </a:r>
            <a:r>
              <a:rPr dirty="0" smtClean="0" sz="1050" spc="-10">
                <a:latin typeface="Times New Roman"/>
                <a:cs typeface="Times New Roman"/>
              </a:rPr>
              <a:t>i</a:t>
            </a:r>
            <a:r>
              <a:rPr dirty="0" smtClean="0" sz="1050" spc="0">
                <a:latin typeface="Times New Roman"/>
                <a:cs typeface="Times New Roman"/>
              </a:rPr>
              <a:t>ag</a:t>
            </a:r>
            <a:r>
              <a:rPr dirty="0" smtClean="0" sz="1050" spc="-5">
                <a:latin typeface="Times New Roman"/>
                <a:cs typeface="Times New Roman"/>
              </a:rPr>
              <a:t>r</a:t>
            </a:r>
            <a:r>
              <a:rPr dirty="0" smtClean="0" sz="1050" spc="0">
                <a:latin typeface="Times New Roman"/>
                <a:cs typeface="Times New Roman"/>
              </a:rPr>
              <a:t>am</a:t>
            </a:r>
            <a:r>
              <a:rPr dirty="0" smtClean="0" sz="1050" spc="-20">
                <a:latin typeface="Times New Roman"/>
                <a:cs typeface="Times New Roman"/>
              </a:rPr>
              <a:t> </a:t>
            </a:r>
            <a:r>
              <a:rPr dirty="0" smtClean="0" sz="1050" spc="0">
                <a:latin typeface="Times New Roman"/>
                <a:cs typeface="Times New Roman"/>
              </a:rPr>
              <a:t>of</a:t>
            </a:r>
            <a:r>
              <a:rPr dirty="0" smtClean="0" sz="1050" spc="-5">
                <a:latin typeface="Times New Roman"/>
                <a:cs typeface="Times New Roman"/>
              </a:rPr>
              <a:t> </a:t>
            </a:r>
            <a:r>
              <a:rPr dirty="0" smtClean="0" sz="1050" spc="0">
                <a:latin typeface="Times New Roman"/>
                <a:cs typeface="Times New Roman"/>
              </a:rPr>
              <a:t>a c</a:t>
            </a:r>
            <a:r>
              <a:rPr dirty="0" smtClean="0" sz="1050" spc="-10">
                <a:latin typeface="Times New Roman"/>
                <a:cs typeface="Times New Roman"/>
              </a:rPr>
              <a:t>l</a:t>
            </a:r>
            <a:r>
              <a:rPr dirty="0" smtClean="0" sz="1050" spc="0">
                <a:latin typeface="Times New Roman"/>
                <a:cs typeface="Times New Roman"/>
              </a:rPr>
              <a:t>os</a:t>
            </a:r>
            <a:r>
              <a:rPr dirty="0" smtClean="0" sz="1050" spc="-5">
                <a:latin typeface="Times New Roman"/>
                <a:cs typeface="Times New Roman"/>
              </a:rPr>
              <a:t>e</a:t>
            </a:r>
            <a:r>
              <a:rPr dirty="0" smtClean="0" sz="1050" spc="-5">
                <a:latin typeface="Times New Roman"/>
                <a:cs typeface="Times New Roman"/>
              </a:rPr>
              <a:t>d</a:t>
            </a:r>
            <a:r>
              <a:rPr dirty="0" smtClean="0" sz="1050" spc="-20">
                <a:latin typeface="Times New Roman"/>
                <a:cs typeface="Times New Roman"/>
              </a:rPr>
              <a:t>-</a:t>
            </a:r>
            <a:r>
              <a:rPr dirty="0" smtClean="0" sz="1050" spc="-10">
                <a:latin typeface="Times New Roman"/>
                <a:cs typeface="Times New Roman"/>
              </a:rPr>
              <a:t>l</a:t>
            </a:r>
            <a:r>
              <a:rPr dirty="0" smtClean="0" sz="1050" spc="0">
                <a:latin typeface="Times New Roman"/>
                <a:cs typeface="Times New Roman"/>
              </a:rPr>
              <a:t>oop </a:t>
            </a:r>
            <a:r>
              <a:rPr dirty="0" smtClean="0" sz="1050" spc="5">
                <a:latin typeface="Times New Roman"/>
                <a:cs typeface="Times New Roman"/>
              </a:rPr>
              <a:t>s</a:t>
            </a:r>
            <a:r>
              <a:rPr dirty="0" smtClean="0" sz="1050" spc="-25">
                <a:latin typeface="Times New Roman"/>
                <a:cs typeface="Times New Roman"/>
              </a:rPr>
              <a:t>y</a:t>
            </a:r>
            <a:r>
              <a:rPr dirty="0" smtClean="0" sz="1050" spc="0">
                <a:latin typeface="Times New Roman"/>
                <a:cs typeface="Times New Roman"/>
              </a:rPr>
              <a:t>s</a:t>
            </a:r>
            <a:r>
              <a:rPr dirty="0" smtClean="0" sz="1050" spc="-10">
                <a:latin typeface="Times New Roman"/>
                <a:cs typeface="Times New Roman"/>
              </a:rPr>
              <a:t>t</a:t>
            </a:r>
            <a:r>
              <a:rPr dirty="0" smtClean="0" sz="1050" spc="10">
                <a:latin typeface="Times New Roman"/>
                <a:cs typeface="Times New Roman"/>
              </a:rPr>
              <a:t>e</a:t>
            </a:r>
            <a:r>
              <a:rPr dirty="0" smtClean="0" sz="1050" spc="0">
                <a:latin typeface="Times New Roman"/>
                <a:cs typeface="Times New Roman"/>
              </a:rPr>
              <a:t>m</a:t>
            </a:r>
            <a:endParaRPr sz="105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11"/>
              </a:spcBef>
            </a:pPr>
            <a:endParaRPr sz="1200"/>
          </a:p>
          <a:p>
            <a:pPr algn="just" marL="12700" marR="12700" indent="222250">
              <a:lnSpc>
                <a:spcPct val="96000"/>
              </a:lnSpc>
            </a:pP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hen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ed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k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ing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par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th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t,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 nec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ary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rm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nal.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 is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ac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ee</a:t>
            </a:r>
            <a:r>
              <a:rPr dirty="0" smtClean="0" sz="1400" spc="-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ck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fer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H</a:t>
            </a:r>
            <a:r>
              <a:rPr dirty="0" smtClean="0" sz="1400" spc="-15" i="1">
                <a:latin typeface="Times New Roman"/>
                <a:cs typeface="Times New Roman"/>
              </a:rPr>
              <a:t>(</a:t>
            </a:r>
            <a:r>
              <a:rPr dirty="0" smtClean="0" sz="1400" spc="0" i="1">
                <a:latin typeface="Times New Roman"/>
                <a:cs typeface="Times New Roman"/>
              </a:rPr>
              <a:t>s),</a:t>
            </a:r>
            <a:r>
              <a:rPr dirty="0" smtClean="0" sz="1400" spc="40" i="1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ho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ure</a:t>
            </a:r>
            <a:r>
              <a:rPr dirty="0" smtClean="0" sz="1400" spc="0">
                <a:latin typeface="Times New Roman"/>
                <a:cs typeface="Times New Roman"/>
              </a:rPr>
              <a:t> (</a:t>
            </a:r>
            <a:r>
              <a:rPr dirty="0" smtClean="0" sz="1400" spc="5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.4</a:t>
            </a:r>
            <a:r>
              <a:rPr dirty="0" smtClean="0" sz="1400" spc="5">
                <a:latin typeface="Times New Roman"/>
                <a:cs typeface="Times New Roman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060319" y="8905950"/>
            <a:ext cx="1654175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ig (2.</a:t>
            </a:r>
            <a:r>
              <a:rPr dirty="0" smtClean="0" sz="1200" spc="-5">
                <a:latin typeface="Times New Roman"/>
                <a:cs typeface="Times New Roman"/>
              </a:rPr>
              <a:t>4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050" spc="0">
                <a:latin typeface="Times New Roman"/>
                <a:cs typeface="Times New Roman"/>
              </a:rPr>
              <a:t>C</a:t>
            </a:r>
            <a:r>
              <a:rPr dirty="0" smtClean="0" sz="1050" spc="-10">
                <a:latin typeface="Times New Roman"/>
                <a:cs typeface="Times New Roman"/>
              </a:rPr>
              <a:t>l</a:t>
            </a:r>
            <a:r>
              <a:rPr dirty="0" smtClean="0" sz="1050" spc="0">
                <a:latin typeface="Times New Roman"/>
                <a:cs typeface="Times New Roman"/>
              </a:rPr>
              <a:t>os</a:t>
            </a:r>
            <a:r>
              <a:rPr dirty="0" smtClean="0" sz="1050" spc="-5">
                <a:latin typeface="Times New Roman"/>
                <a:cs typeface="Times New Roman"/>
              </a:rPr>
              <a:t>e</a:t>
            </a:r>
            <a:r>
              <a:rPr dirty="0" smtClean="0" sz="1050" spc="0">
                <a:latin typeface="Times New Roman"/>
                <a:cs typeface="Times New Roman"/>
              </a:rPr>
              <a:t>d</a:t>
            </a:r>
            <a:r>
              <a:rPr dirty="0" smtClean="0" sz="1050" spc="-5">
                <a:latin typeface="Times New Roman"/>
                <a:cs typeface="Times New Roman"/>
              </a:rPr>
              <a:t>-</a:t>
            </a:r>
            <a:r>
              <a:rPr dirty="0" smtClean="0" sz="1050" spc="-10">
                <a:latin typeface="Times New Roman"/>
                <a:cs typeface="Times New Roman"/>
              </a:rPr>
              <a:t>l</a:t>
            </a:r>
            <a:r>
              <a:rPr dirty="0" smtClean="0" sz="1050" spc="0">
                <a:latin typeface="Times New Roman"/>
                <a:cs typeface="Times New Roman"/>
              </a:rPr>
              <a:t>oop </a:t>
            </a:r>
            <a:r>
              <a:rPr dirty="0" smtClean="0" sz="1050" spc="5">
                <a:latin typeface="Times New Roman"/>
                <a:cs typeface="Times New Roman"/>
              </a:rPr>
              <a:t>s</a:t>
            </a:r>
            <a:r>
              <a:rPr dirty="0" smtClean="0" sz="1050" spc="-25">
                <a:latin typeface="Times New Roman"/>
                <a:cs typeface="Times New Roman"/>
              </a:rPr>
              <a:t>y</a:t>
            </a:r>
            <a:r>
              <a:rPr dirty="0" smtClean="0" sz="1050" spc="0">
                <a:latin typeface="Times New Roman"/>
                <a:cs typeface="Times New Roman"/>
              </a:rPr>
              <a:t>s</a:t>
            </a:r>
            <a:r>
              <a:rPr dirty="0" smtClean="0" sz="1050" spc="-10">
                <a:latin typeface="Times New Roman"/>
                <a:cs typeface="Times New Roman"/>
              </a:rPr>
              <a:t>t</a:t>
            </a:r>
            <a:r>
              <a:rPr dirty="0" smtClean="0" sz="1050" spc="10">
                <a:latin typeface="Times New Roman"/>
                <a:cs typeface="Times New Roman"/>
              </a:rPr>
              <a:t>e</a:t>
            </a:r>
            <a:r>
              <a:rPr dirty="0" smtClean="0" sz="1050" spc="0">
                <a:latin typeface="Times New Roman"/>
                <a:cs typeface="Times New Roman"/>
              </a:rPr>
              <a:t>m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012439" y="1331594"/>
            <a:ext cx="361950" cy="196214"/>
          </a:xfrm>
          <a:custGeom>
            <a:avLst/>
            <a:gdLst/>
            <a:ahLst/>
            <a:cxnLst/>
            <a:rect l="l" t="t" r="r" b="b"/>
            <a:pathLst>
              <a:path w="361950" h="196214">
                <a:moveTo>
                  <a:pt x="0" y="0"/>
                </a:moveTo>
                <a:lnTo>
                  <a:pt x="361950" y="19621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012439" y="1331594"/>
            <a:ext cx="361950" cy="196214"/>
          </a:xfrm>
          <a:custGeom>
            <a:avLst/>
            <a:gdLst/>
            <a:ahLst/>
            <a:cxnLst/>
            <a:rect l="l" t="t" r="r" b="b"/>
            <a:pathLst>
              <a:path w="361950" h="196214">
                <a:moveTo>
                  <a:pt x="361950" y="0"/>
                </a:moveTo>
                <a:lnTo>
                  <a:pt x="0" y="19621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2937510" y="1290955"/>
            <a:ext cx="511810" cy="277495"/>
          </a:xfrm>
          <a:custGeom>
            <a:avLst/>
            <a:gdLst/>
            <a:ahLst/>
            <a:cxnLst/>
            <a:rect l="l" t="t" r="r" b="b"/>
            <a:pathLst>
              <a:path w="511810" h="277495">
                <a:moveTo>
                  <a:pt x="0" y="138684"/>
                </a:moveTo>
                <a:lnTo>
                  <a:pt x="13044" y="94853"/>
                </a:lnTo>
                <a:lnTo>
                  <a:pt x="38336" y="65636"/>
                </a:lnTo>
                <a:lnTo>
                  <a:pt x="74945" y="40624"/>
                </a:lnTo>
                <a:lnTo>
                  <a:pt x="121096" y="20780"/>
                </a:lnTo>
                <a:lnTo>
                  <a:pt x="175012" y="7071"/>
                </a:lnTo>
                <a:lnTo>
                  <a:pt x="214391" y="1815"/>
                </a:lnTo>
                <a:lnTo>
                  <a:pt x="255904" y="0"/>
                </a:lnTo>
                <a:lnTo>
                  <a:pt x="276895" y="459"/>
                </a:lnTo>
                <a:lnTo>
                  <a:pt x="317407" y="4031"/>
                </a:lnTo>
                <a:lnTo>
                  <a:pt x="355522" y="10900"/>
                </a:lnTo>
                <a:lnTo>
                  <a:pt x="407047" y="26761"/>
                </a:lnTo>
                <a:lnTo>
                  <a:pt x="450215" y="48434"/>
                </a:lnTo>
                <a:lnTo>
                  <a:pt x="483249" y="74956"/>
                </a:lnTo>
                <a:lnTo>
                  <a:pt x="508461" y="116191"/>
                </a:lnTo>
                <a:lnTo>
                  <a:pt x="511810" y="138684"/>
                </a:lnTo>
                <a:lnTo>
                  <a:pt x="510961" y="150074"/>
                </a:lnTo>
                <a:lnTo>
                  <a:pt x="491702" y="192734"/>
                </a:lnTo>
                <a:lnTo>
                  <a:pt x="462440" y="220683"/>
                </a:lnTo>
                <a:lnTo>
                  <a:pt x="422452" y="244095"/>
                </a:lnTo>
                <a:lnTo>
                  <a:pt x="373516" y="262009"/>
                </a:lnTo>
                <a:lnTo>
                  <a:pt x="317407" y="273463"/>
                </a:lnTo>
                <a:lnTo>
                  <a:pt x="276895" y="277035"/>
                </a:lnTo>
                <a:lnTo>
                  <a:pt x="255904" y="277495"/>
                </a:lnTo>
                <a:lnTo>
                  <a:pt x="234914" y="277035"/>
                </a:lnTo>
                <a:lnTo>
                  <a:pt x="194402" y="273463"/>
                </a:lnTo>
                <a:lnTo>
                  <a:pt x="156287" y="266592"/>
                </a:lnTo>
                <a:lnTo>
                  <a:pt x="104762" y="250725"/>
                </a:lnTo>
                <a:lnTo>
                  <a:pt x="61594" y="229039"/>
                </a:lnTo>
                <a:lnTo>
                  <a:pt x="28560" y="202495"/>
                </a:lnTo>
                <a:lnTo>
                  <a:pt x="3348" y="161210"/>
                </a:lnTo>
                <a:lnTo>
                  <a:pt x="0" y="138684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3449320" y="1364361"/>
            <a:ext cx="310514" cy="107061"/>
          </a:xfrm>
          <a:custGeom>
            <a:avLst/>
            <a:gdLst/>
            <a:ahLst/>
            <a:cxnLst/>
            <a:rect l="l" t="t" r="r" b="b"/>
            <a:pathLst>
              <a:path w="310514" h="107061">
                <a:moveTo>
                  <a:pt x="279073" y="53594"/>
                </a:moveTo>
                <a:lnTo>
                  <a:pt x="214629" y="91186"/>
                </a:lnTo>
                <a:lnTo>
                  <a:pt x="210819" y="93345"/>
                </a:lnTo>
                <a:lnTo>
                  <a:pt x="209550" y="98298"/>
                </a:lnTo>
                <a:lnTo>
                  <a:pt x="211708" y="101981"/>
                </a:lnTo>
                <a:lnTo>
                  <a:pt x="213994" y="105791"/>
                </a:lnTo>
                <a:lnTo>
                  <a:pt x="218820" y="107061"/>
                </a:lnTo>
                <a:lnTo>
                  <a:pt x="222630" y="104902"/>
                </a:lnTo>
                <a:lnTo>
                  <a:pt x="297027" y="61468"/>
                </a:lnTo>
                <a:lnTo>
                  <a:pt x="294766" y="61468"/>
                </a:lnTo>
                <a:lnTo>
                  <a:pt x="294766" y="60452"/>
                </a:lnTo>
                <a:lnTo>
                  <a:pt x="290829" y="60452"/>
                </a:lnTo>
                <a:lnTo>
                  <a:pt x="279073" y="53594"/>
                </a:lnTo>
                <a:close/>
              </a:path>
              <a:path w="310514" h="107061">
                <a:moveTo>
                  <a:pt x="265357" y="45593"/>
                </a:moveTo>
                <a:lnTo>
                  <a:pt x="0" y="45593"/>
                </a:lnTo>
                <a:lnTo>
                  <a:pt x="0" y="61468"/>
                </a:lnTo>
                <a:lnTo>
                  <a:pt x="265575" y="61468"/>
                </a:lnTo>
                <a:lnTo>
                  <a:pt x="279073" y="53594"/>
                </a:lnTo>
                <a:lnTo>
                  <a:pt x="265357" y="45593"/>
                </a:lnTo>
                <a:close/>
              </a:path>
              <a:path w="310514" h="107061">
                <a:moveTo>
                  <a:pt x="296810" y="45593"/>
                </a:moveTo>
                <a:lnTo>
                  <a:pt x="294766" y="45593"/>
                </a:lnTo>
                <a:lnTo>
                  <a:pt x="294766" y="61468"/>
                </a:lnTo>
                <a:lnTo>
                  <a:pt x="297027" y="61468"/>
                </a:lnTo>
                <a:lnTo>
                  <a:pt x="310514" y="53594"/>
                </a:lnTo>
                <a:lnTo>
                  <a:pt x="296810" y="45593"/>
                </a:lnTo>
                <a:close/>
              </a:path>
              <a:path w="310514" h="107061">
                <a:moveTo>
                  <a:pt x="290829" y="46736"/>
                </a:moveTo>
                <a:lnTo>
                  <a:pt x="279073" y="53594"/>
                </a:lnTo>
                <a:lnTo>
                  <a:pt x="290829" y="60452"/>
                </a:lnTo>
                <a:lnTo>
                  <a:pt x="290829" y="46736"/>
                </a:lnTo>
                <a:close/>
              </a:path>
              <a:path w="310514" h="107061">
                <a:moveTo>
                  <a:pt x="294766" y="46736"/>
                </a:moveTo>
                <a:lnTo>
                  <a:pt x="290829" y="46736"/>
                </a:lnTo>
                <a:lnTo>
                  <a:pt x="290829" y="60452"/>
                </a:lnTo>
                <a:lnTo>
                  <a:pt x="294766" y="60452"/>
                </a:lnTo>
                <a:lnTo>
                  <a:pt x="294766" y="46736"/>
                </a:lnTo>
                <a:close/>
              </a:path>
              <a:path w="310514" h="107061">
                <a:moveTo>
                  <a:pt x="218820" y="0"/>
                </a:moveTo>
                <a:lnTo>
                  <a:pt x="213994" y="1397"/>
                </a:lnTo>
                <a:lnTo>
                  <a:pt x="211708" y="5080"/>
                </a:lnTo>
                <a:lnTo>
                  <a:pt x="209550" y="8890"/>
                </a:lnTo>
                <a:lnTo>
                  <a:pt x="210819" y="13716"/>
                </a:lnTo>
                <a:lnTo>
                  <a:pt x="214629" y="16002"/>
                </a:lnTo>
                <a:lnTo>
                  <a:pt x="279073" y="53594"/>
                </a:lnTo>
                <a:lnTo>
                  <a:pt x="290829" y="46736"/>
                </a:lnTo>
                <a:lnTo>
                  <a:pt x="294766" y="46736"/>
                </a:lnTo>
                <a:lnTo>
                  <a:pt x="294766" y="45593"/>
                </a:lnTo>
                <a:lnTo>
                  <a:pt x="296810" y="45593"/>
                </a:lnTo>
                <a:lnTo>
                  <a:pt x="222630" y="2286"/>
                </a:lnTo>
                <a:lnTo>
                  <a:pt x="2188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2626995" y="1338325"/>
            <a:ext cx="310515" cy="107060"/>
          </a:xfrm>
          <a:custGeom>
            <a:avLst/>
            <a:gdLst/>
            <a:ahLst/>
            <a:cxnLst/>
            <a:rect l="l" t="t" r="r" b="b"/>
            <a:pathLst>
              <a:path w="310515" h="107060">
                <a:moveTo>
                  <a:pt x="279073" y="53594"/>
                </a:moveTo>
                <a:lnTo>
                  <a:pt x="214630" y="91185"/>
                </a:lnTo>
                <a:lnTo>
                  <a:pt x="210819" y="93345"/>
                </a:lnTo>
                <a:lnTo>
                  <a:pt x="209550" y="98298"/>
                </a:lnTo>
                <a:lnTo>
                  <a:pt x="211709" y="101980"/>
                </a:lnTo>
                <a:lnTo>
                  <a:pt x="213994" y="105791"/>
                </a:lnTo>
                <a:lnTo>
                  <a:pt x="218821" y="107060"/>
                </a:lnTo>
                <a:lnTo>
                  <a:pt x="222631" y="104901"/>
                </a:lnTo>
                <a:lnTo>
                  <a:pt x="297027" y="61468"/>
                </a:lnTo>
                <a:lnTo>
                  <a:pt x="294767" y="61468"/>
                </a:lnTo>
                <a:lnTo>
                  <a:pt x="294767" y="60451"/>
                </a:lnTo>
                <a:lnTo>
                  <a:pt x="290830" y="60451"/>
                </a:lnTo>
                <a:lnTo>
                  <a:pt x="279073" y="53594"/>
                </a:lnTo>
                <a:close/>
              </a:path>
              <a:path w="310515" h="107060">
                <a:moveTo>
                  <a:pt x="265357" y="45593"/>
                </a:moveTo>
                <a:lnTo>
                  <a:pt x="0" y="45593"/>
                </a:lnTo>
                <a:lnTo>
                  <a:pt x="0" y="61468"/>
                </a:lnTo>
                <a:lnTo>
                  <a:pt x="265575" y="61468"/>
                </a:lnTo>
                <a:lnTo>
                  <a:pt x="279073" y="53594"/>
                </a:lnTo>
                <a:lnTo>
                  <a:pt x="265357" y="45593"/>
                </a:lnTo>
                <a:close/>
              </a:path>
              <a:path w="310515" h="107060">
                <a:moveTo>
                  <a:pt x="296810" y="45593"/>
                </a:moveTo>
                <a:lnTo>
                  <a:pt x="294767" y="45593"/>
                </a:lnTo>
                <a:lnTo>
                  <a:pt x="294767" y="61468"/>
                </a:lnTo>
                <a:lnTo>
                  <a:pt x="297027" y="61468"/>
                </a:lnTo>
                <a:lnTo>
                  <a:pt x="310515" y="53594"/>
                </a:lnTo>
                <a:lnTo>
                  <a:pt x="296810" y="45593"/>
                </a:lnTo>
                <a:close/>
              </a:path>
              <a:path w="310515" h="107060">
                <a:moveTo>
                  <a:pt x="290830" y="46735"/>
                </a:moveTo>
                <a:lnTo>
                  <a:pt x="279073" y="53594"/>
                </a:lnTo>
                <a:lnTo>
                  <a:pt x="290830" y="60451"/>
                </a:lnTo>
                <a:lnTo>
                  <a:pt x="290830" y="46735"/>
                </a:lnTo>
                <a:close/>
              </a:path>
              <a:path w="310515" h="107060">
                <a:moveTo>
                  <a:pt x="294767" y="46735"/>
                </a:moveTo>
                <a:lnTo>
                  <a:pt x="290830" y="46735"/>
                </a:lnTo>
                <a:lnTo>
                  <a:pt x="290830" y="60451"/>
                </a:lnTo>
                <a:lnTo>
                  <a:pt x="294767" y="60451"/>
                </a:lnTo>
                <a:lnTo>
                  <a:pt x="294767" y="46735"/>
                </a:lnTo>
                <a:close/>
              </a:path>
              <a:path w="310515" h="107060">
                <a:moveTo>
                  <a:pt x="218821" y="0"/>
                </a:moveTo>
                <a:lnTo>
                  <a:pt x="213994" y="1397"/>
                </a:lnTo>
                <a:lnTo>
                  <a:pt x="211709" y="5079"/>
                </a:lnTo>
                <a:lnTo>
                  <a:pt x="209550" y="8890"/>
                </a:lnTo>
                <a:lnTo>
                  <a:pt x="210819" y="13716"/>
                </a:lnTo>
                <a:lnTo>
                  <a:pt x="214630" y="16001"/>
                </a:lnTo>
                <a:lnTo>
                  <a:pt x="279073" y="53594"/>
                </a:lnTo>
                <a:lnTo>
                  <a:pt x="290830" y="46735"/>
                </a:lnTo>
                <a:lnTo>
                  <a:pt x="294767" y="46735"/>
                </a:lnTo>
                <a:lnTo>
                  <a:pt x="294767" y="45593"/>
                </a:lnTo>
                <a:lnTo>
                  <a:pt x="296810" y="45593"/>
                </a:lnTo>
                <a:lnTo>
                  <a:pt x="222631" y="2285"/>
                </a:lnTo>
                <a:lnTo>
                  <a:pt x="21882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3208654" y="1875917"/>
            <a:ext cx="505459" cy="0"/>
          </a:xfrm>
          <a:custGeom>
            <a:avLst/>
            <a:gdLst/>
            <a:ahLst/>
            <a:cxnLst/>
            <a:rect l="l" t="t" r="r" b="b"/>
            <a:pathLst>
              <a:path w="505459" h="0">
                <a:moveTo>
                  <a:pt x="505459" y="0"/>
                </a:moveTo>
                <a:lnTo>
                  <a:pt x="0" y="0"/>
                </a:lnTo>
              </a:path>
            </a:pathLst>
          </a:custGeom>
          <a:ln w="158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3149473" y="1566036"/>
            <a:ext cx="106934" cy="310515"/>
          </a:xfrm>
          <a:custGeom>
            <a:avLst/>
            <a:gdLst/>
            <a:ahLst/>
            <a:cxnLst/>
            <a:rect l="l" t="t" r="r" b="b"/>
            <a:pathLst>
              <a:path w="106934" h="310515">
                <a:moveTo>
                  <a:pt x="53466" y="31441"/>
                </a:moveTo>
                <a:lnTo>
                  <a:pt x="45465" y="45157"/>
                </a:lnTo>
                <a:lnTo>
                  <a:pt x="45465" y="310515"/>
                </a:lnTo>
                <a:lnTo>
                  <a:pt x="61340" y="310515"/>
                </a:lnTo>
                <a:lnTo>
                  <a:pt x="61340" y="44939"/>
                </a:lnTo>
                <a:lnTo>
                  <a:pt x="53466" y="31441"/>
                </a:lnTo>
                <a:close/>
              </a:path>
              <a:path w="106934" h="310515">
                <a:moveTo>
                  <a:pt x="53466" y="0"/>
                </a:moveTo>
                <a:lnTo>
                  <a:pt x="2158" y="87884"/>
                </a:lnTo>
                <a:lnTo>
                  <a:pt x="0" y="91694"/>
                </a:lnTo>
                <a:lnTo>
                  <a:pt x="1269" y="96647"/>
                </a:lnTo>
                <a:lnTo>
                  <a:pt x="4952" y="98806"/>
                </a:lnTo>
                <a:lnTo>
                  <a:pt x="8762" y="100965"/>
                </a:lnTo>
                <a:lnTo>
                  <a:pt x="13715" y="99695"/>
                </a:lnTo>
                <a:lnTo>
                  <a:pt x="15875" y="95885"/>
                </a:lnTo>
                <a:lnTo>
                  <a:pt x="45465" y="45157"/>
                </a:lnTo>
                <a:lnTo>
                  <a:pt x="45465" y="15748"/>
                </a:lnTo>
                <a:lnTo>
                  <a:pt x="62660" y="15748"/>
                </a:lnTo>
                <a:lnTo>
                  <a:pt x="53466" y="0"/>
                </a:lnTo>
                <a:close/>
              </a:path>
              <a:path w="106934" h="310515">
                <a:moveTo>
                  <a:pt x="62660" y="15748"/>
                </a:moveTo>
                <a:lnTo>
                  <a:pt x="61340" y="15748"/>
                </a:lnTo>
                <a:lnTo>
                  <a:pt x="61340" y="44939"/>
                </a:lnTo>
                <a:lnTo>
                  <a:pt x="91058" y="95885"/>
                </a:lnTo>
                <a:lnTo>
                  <a:pt x="93218" y="99695"/>
                </a:lnTo>
                <a:lnTo>
                  <a:pt x="98170" y="100965"/>
                </a:lnTo>
                <a:lnTo>
                  <a:pt x="101853" y="98806"/>
                </a:lnTo>
                <a:lnTo>
                  <a:pt x="105663" y="96647"/>
                </a:lnTo>
                <a:lnTo>
                  <a:pt x="106934" y="91694"/>
                </a:lnTo>
                <a:lnTo>
                  <a:pt x="104775" y="87884"/>
                </a:lnTo>
                <a:lnTo>
                  <a:pt x="62660" y="15748"/>
                </a:lnTo>
                <a:close/>
              </a:path>
              <a:path w="106934" h="310515">
                <a:moveTo>
                  <a:pt x="61340" y="15748"/>
                </a:moveTo>
                <a:lnTo>
                  <a:pt x="45465" y="15748"/>
                </a:lnTo>
                <a:lnTo>
                  <a:pt x="45465" y="45157"/>
                </a:lnTo>
                <a:lnTo>
                  <a:pt x="53466" y="31441"/>
                </a:lnTo>
                <a:lnTo>
                  <a:pt x="46608" y="19685"/>
                </a:lnTo>
                <a:lnTo>
                  <a:pt x="61340" y="19685"/>
                </a:lnTo>
                <a:lnTo>
                  <a:pt x="61340" y="15748"/>
                </a:lnTo>
                <a:close/>
              </a:path>
              <a:path w="106934" h="310515">
                <a:moveTo>
                  <a:pt x="61340" y="19685"/>
                </a:moveTo>
                <a:lnTo>
                  <a:pt x="60325" y="19685"/>
                </a:lnTo>
                <a:lnTo>
                  <a:pt x="53466" y="31441"/>
                </a:lnTo>
                <a:lnTo>
                  <a:pt x="61340" y="44939"/>
                </a:lnTo>
                <a:lnTo>
                  <a:pt x="61340" y="19685"/>
                </a:lnTo>
                <a:close/>
              </a:path>
              <a:path w="106934" h="310515">
                <a:moveTo>
                  <a:pt x="60325" y="19685"/>
                </a:moveTo>
                <a:lnTo>
                  <a:pt x="46608" y="19685"/>
                </a:lnTo>
                <a:lnTo>
                  <a:pt x="53466" y="31441"/>
                </a:lnTo>
                <a:lnTo>
                  <a:pt x="60325" y="1968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2986404" y="1403477"/>
            <a:ext cx="98425" cy="64389"/>
          </a:xfrm>
          <a:custGeom>
            <a:avLst/>
            <a:gdLst/>
            <a:ahLst/>
            <a:cxnLst/>
            <a:rect l="l" t="t" r="r" b="b"/>
            <a:pathLst>
              <a:path w="98425" h="64389">
                <a:moveTo>
                  <a:pt x="0" y="21971"/>
                </a:moveTo>
                <a:lnTo>
                  <a:pt x="38862" y="21971"/>
                </a:lnTo>
                <a:lnTo>
                  <a:pt x="38862" y="0"/>
                </a:lnTo>
                <a:lnTo>
                  <a:pt x="59562" y="0"/>
                </a:lnTo>
                <a:lnTo>
                  <a:pt x="59562" y="21971"/>
                </a:lnTo>
                <a:lnTo>
                  <a:pt x="98425" y="21971"/>
                </a:lnTo>
                <a:lnTo>
                  <a:pt x="98425" y="42545"/>
                </a:lnTo>
                <a:lnTo>
                  <a:pt x="59562" y="42545"/>
                </a:lnTo>
                <a:lnTo>
                  <a:pt x="59562" y="64389"/>
                </a:lnTo>
                <a:lnTo>
                  <a:pt x="38862" y="64389"/>
                </a:lnTo>
                <a:lnTo>
                  <a:pt x="38862" y="42545"/>
                </a:lnTo>
                <a:lnTo>
                  <a:pt x="0" y="42545"/>
                </a:lnTo>
                <a:lnTo>
                  <a:pt x="0" y="21971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3140519" y="1518610"/>
            <a:ext cx="112190" cy="0"/>
          </a:xfrm>
          <a:custGeom>
            <a:avLst/>
            <a:gdLst/>
            <a:ahLst/>
            <a:cxnLst/>
            <a:rect l="l" t="t" r="r" b="b"/>
            <a:pathLst>
              <a:path w="112190" h="0">
                <a:moveTo>
                  <a:pt x="0" y="0"/>
                </a:moveTo>
                <a:lnTo>
                  <a:pt x="112190" y="0"/>
                </a:lnTo>
              </a:path>
            </a:pathLst>
          </a:custGeom>
          <a:ln w="3274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2419985" y="4757420"/>
            <a:ext cx="2810510" cy="163956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2419350" y="7531100"/>
            <a:ext cx="2932429" cy="11214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20" name="object 2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0351" y="921760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530351" y="925037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17651" y="449580"/>
            <a:ext cx="6739255" cy="10629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6191885" algn="l"/>
                <a:tab pos="6725284" algn="l"/>
              </a:tabLst>
            </a:pPr>
            <a:r>
              <a:rPr dirty="0" smtClean="0" sz="1200" spc="-125" u="sng">
                <a:latin typeface="Cambria"/>
                <a:cs typeface="Cambria"/>
              </a:rPr>
              <a:t> </a:t>
            </a:r>
            <a:r>
              <a:rPr dirty="0" smtClean="0" sz="1200" spc="-15" u="sng">
                <a:latin typeface="Cambria"/>
                <a:cs typeface="Cambria"/>
              </a:rPr>
              <a:t>C</a:t>
            </a:r>
            <a:r>
              <a:rPr dirty="0" smtClean="0" sz="1200" spc="0" u="sng">
                <a:latin typeface="Cambria"/>
                <a:cs typeface="Cambria"/>
              </a:rPr>
              <a:t>ont</a:t>
            </a:r>
            <a:r>
              <a:rPr dirty="0" smtClean="0" sz="1200" spc="-10" u="sng">
                <a:latin typeface="Cambria"/>
                <a:cs typeface="Cambria"/>
              </a:rPr>
              <a:t>r</a:t>
            </a:r>
            <a:r>
              <a:rPr dirty="0" smtClean="0" sz="1200" spc="0" u="sng">
                <a:latin typeface="Cambria"/>
                <a:cs typeface="Cambria"/>
              </a:rPr>
              <a:t>ol</a:t>
            </a:r>
            <a:r>
              <a:rPr dirty="0" smtClean="0" sz="1200" spc="0" u="sng">
                <a:latin typeface="Cambria"/>
                <a:cs typeface="Cambria"/>
              </a:rPr>
              <a:t> 	</a:t>
            </a:r>
            <a:r>
              <a:rPr dirty="0" smtClean="0" sz="1200" spc="-10" u="sng">
                <a:latin typeface="Cambria"/>
                <a:cs typeface="Cambria"/>
              </a:rPr>
              <a:t>L</a:t>
            </a:r>
            <a:r>
              <a:rPr dirty="0" smtClean="0" sz="1200" spc="-5" u="sng">
                <a:latin typeface="Cambria"/>
                <a:cs typeface="Cambria"/>
              </a:rPr>
              <a:t>ec.</a:t>
            </a:r>
            <a:r>
              <a:rPr dirty="0" smtClean="0" sz="1200" spc="5" u="sng">
                <a:latin typeface="Cambria"/>
                <a:cs typeface="Cambria"/>
              </a:rPr>
              <a:t> </a:t>
            </a:r>
            <a:r>
              <a:rPr dirty="0" smtClean="0" sz="1200" spc="-10" u="sng">
                <a:latin typeface="Cambria"/>
                <a:cs typeface="Cambria"/>
              </a:rPr>
              <a:t>2</a:t>
            </a:r>
            <a:r>
              <a:rPr dirty="0" smtClean="0" sz="1200" spc="-10" u="sng">
                <a:latin typeface="Cambria"/>
                <a:cs typeface="Cambria"/>
              </a:rPr>
              <a:t> 	</a:t>
            </a:r>
            <a:endParaRPr sz="1200">
              <a:latin typeface="Cambria"/>
              <a:cs typeface="Cambria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300"/>
              </a:lnSpc>
              <a:spcBef>
                <a:spcPts val="5"/>
              </a:spcBef>
            </a:pPr>
            <a:endParaRPr sz="1300"/>
          </a:p>
          <a:p>
            <a:pPr algn="ctr" marL="42545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Ref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(2.4</a:t>
            </a:r>
            <a:r>
              <a:rPr dirty="0" smtClean="0" sz="1400" spc="5">
                <a:latin typeface="Times New Roman"/>
                <a:cs typeface="Times New Roman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fee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ba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B</a:t>
            </a:r>
            <a:r>
              <a:rPr dirty="0" smtClean="0" sz="1400" spc="0" i="1">
                <a:latin typeface="Times New Roman"/>
                <a:cs typeface="Times New Roman"/>
              </a:rPr>
              <a:t>(s)</a:t>
            </a:r>
            <a:r>
              <a:rPr dirty="0" smtClean="0" sz="1400" spc="-15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ac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nal</a:t>
            </a:r>
            <a:endParaRPr sz="1400">
              <a:latin typeface="Times New Roman"/>
              <a:cs typeface="Times New Roman"/>
            </a:endParaRPr>
          </a:p>
          <a:p>
            <a:pPr marL="30480">
              <a:lnSpc>
                <a:spcPct val="100000"/>
              </a:lnSpc>
              <a:spcBef>
                <a:spcPts val="165"/>
              </a:spcBef>
            </a:pPr>
            <a:r>
              <a:rPr dirty="0" smtClean="0" sz="1400" spc="-10" i="1">
                <a:latin typeface="Times New Roman"/>
                <a:cs typeface="Times New Roman"/>
              </a:rPr>
              <a:t>E</a:t>
            </a:r>
            <a:r>
              <a:rPr dirty="0" smtClean="0" sz="1400" spc="0" i="1">
                <a:latin typeface="Times New Roman"/>
                <a:cs typeface="Times New Roman"/>
              </a:rPr>
              <a:t>( s )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 b="1" i="1">
                <a:latin typeface="Times New Roman"/>
                <a:cs typeface="Times New Roman"/>
              </a:rPr>
              <a:t>o</a:t>
            </a:r>
            <a:r>
              <a:rPr dirty="0" smtClean="0" sz="1400" spc="-10" b="1" i="1">
                <a:latin typeface="Times New Roman"/>
                <a:cs typeface="Times New Roman"/>
              </a:rPr>
              <a:t>p</a:t>
            </a:r>
            <a:r>
              <a:rPr dirty="0" smtClean="0" sz="1400" spc="0" b="1" i="1">
                <a:latin typeface="Times New Roman"/>
                <a:cs typeface="Times New Roman"/>
              </a:rPr>
              <a:t>en-</a:t>
            </a:r>
            <a:r>
              <a:rPr dirty="0" smtClean="0" sz="1400" spc="-10" b="1" i="1">
                <a:latin typeface="Times New Roman"/>
                <a:cs typeface="Times New Roman"/>
              </a:rPr>
              <a:t>l</a:t>
            </a:r>
            <a:r>
              <a:rPr dirty="0" smtClean="0" sz="1400" spc="0" b="1" i="1">
                <a:latin typeface="Times New Roman"/>
                <a:cs typeface="Times New Roman"/>
              </a:rPr>
              <a:t>o</a:t>
            </a:r>
            <a:r>
              <a:rPr dirty="0" smtClean="0" sz="1400" spc="-10" b="1" i="1">
                <a:latin typeface="Times New Roman"/>
                <a:cs typeface="Times New Roman"/>
              </a:rPr>
              <a:t>o</a:t>
            </a:r>
            <a:r>
              <a:rPr dirty="0" smtClean="0" sz="1400" spc="0" b="1" i="1">
                <a:latin typeface="Times New Roman"/>
                <a:cs typeface="Times New Roman"/>
              </a:rPr>
              <a:t>p</a:t>
            </a:r>
            <a:r>
              <a:rPr dirty="0" smtClean="0" sz="1400" spc="5" b="1" i="1">
                <a:latin typeface="Times New Roman"/>
                <a:cs typeface="Times New Roman"/>
              </a:rPr>
              <a:t> </a:t>
            </a:r>
            <a:r>
              <a:rPr dirty="0" smtClean="0" sz="1400" spc="-10" b="1" i="1">
                <a:latin typeface="Times New Roman"/>
                <a:cs typeface="Times New Roman"/>
              </a:rPr>
              <a:t>t</a:t>
            </a:r>
            <a:r>
              <a:rPr dirty="0" smtClean="0" sz="1400" spc="-10" b="1" i="1">
                <a:latin typeface="Times New Roman"/>
                <a:cs typeface="Times New Roman"/>
              </a:rPr>
              <a:t>r</a:t>
            </a:r>
            <a:r>
              <a:rPr dirty="0" smtClean="0" sz="1400" spc="0" b="1" i="1">
                <a:latin typeface="Times New Roman"/>
                <a:cs typeface="Times New Roman"/>
              </a:rPr>
              <a:t>an</a:t>
            </a:r>
            <a:r>
              <a:rPr dirty="0" smtClean="0" sz="1400" spc="-10" b="1" i="1">
                <a:latin typeface="Times New Roman"/>
                <a:cs typeface="Times New Roman"/>
              </a:rPr>
              <a:t>s</a:t>
            </a:r>
            <a:r>
              <a:rPr dirty="0" smtClean="0" sz="1400" spc="0" b="1" i="1">
                <a:latin typeface="Times New Roman"/>
                <a:cs typeface="Times New Roman"/>
              </a:rPr>
              <a:t>fer</a:t>
            </a:r>
            <a:r>
              <a:rPr dirty="0" smtClean="0" sz="1400" spc="5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f</a:t>
            </a:r>
            <a:r>
              <a:rPr dirty="0" smtClean="0" sz="1400" spc="-20" b="1" i="1">
                <a:latin typeface="Times New Roman"/>
                <a:cs typeface="Times New Roman"/>
              </a:rPr>
              <a:t>u</a:t>
            </a:r>
            <a:r>
              <a:rPr dirty="0" smtClean="0" sz="1400" spc="-15" b="1" i="1">
                <a:latin typeface="Times New Roman"/>
                <a:cs typeface="Times New Roman"/>
              </a:rPr>
              <a:t>n</a:t>
            </a:r>
            <a:r>
              <a:rPr dirty="0" smtClean="0" sz="1400" spc="0" b="1" i="1">
                <a:latin typeface="Times New Roman"/>
                <a:cs typeface="Times New Roman"/>
              </a:rPr>
              <a:t>ct</a:t>
            </a:r>
            <a:r>
              <a:rPr dirty="0" smtClean="0" sz="1400" spc="-10" b="1" i="1">
                <a:latin typeface="Times New Roman"/>
                <a:cs typeface="Times New Roman"/>
              </a:rPr>
              <a:t>i</a:t>
            </a:r>
            <a:r>
              <a:rPr dirty="0" smtClean="0" sz="1400" spc="0" b="1" i="1">
                <a:latin typeface="Times New Roman"/>
                <a:cs typeface="Times New Roman"/>
              </a:rPr>
              <a:t>o</a:t>
            </a:r>
            <a:r>
              <a:rPr dirty="0" smtClean="0" sz="1400" spc="10" b="1" i="1">
                <a:latin typeface="Times New Roman"/>
                <a:cs typeface="Times New Roman"/>
              </a:rPr>
              <a:t>n</a:t>
            </a:r>
            <a:r>
              <a:rPr dirty="0" smtClean="0" sz="1400" spc="0" i="1">
                <a:latin typeface="Times New Roman"/>
                <a:cs typeface="Times New Roman"/>
              </a:rPr>
              <a:t>.</a:t>
            </a:r>
            <a:r>
              <a:rPr dirty="0" smtClean="0" sz="1400" spc="-5" i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367151" y="1940305"/>
            <a:ext cx="260603" cy="0"/>
          </a:xfrm>
          <a:custGeom>
            <a:avLst/>
            <a:gdLst/>
            <a:ahLst/>
            <a:cxnLst/>
            <a:rect l="l" t="t" r="r" b="b"/>
            <a:pathLst>
              <a:path w="260603" h="0">
                <a:moveTo>
                  <a:pt x="0" y="0"/>
                </a:moveTo>
                <a:lnTo>
                  <a:pt x="260603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764844" y="1812797"/>
            <a:ext cx="384302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41300" indent="-228600">
              <a:lnSpc>
                <a:spcPct val="100000"/>
              </a:lnSpc>
              <a:buFont typeface="Wingdings"/>
              <a:buChar char=""/>
              <a:tabLst>
                <a:tab pos="241300" algn="l"/>
              </a:tabLst>
            </a:pPr>
            <a:r>
              <a:rPr dirty="0" smtClean="0" sz="1400" spc="-5" b="1">
                <a:latin typeface="Times New Roman"/>
                <a:cs typeface="Times New Roman"/>
              </a:rPr>
              <a:t>Open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op t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an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fer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funct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</a:t>
            </a:r>
            <a:r>
              <a:rPr dirty="0" smtClean="0" sz="1400" spc="-10" b="1">
                <a:latin typeface="Times New Roman"/>
                <a:cs typeface="Times New Roman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baseline="47222" sz="1500" spc="735">
                <a:latin typeface="Cambria Math"/>
                <a:cs typeface="Cambria Math"/>
              </a:rPr>
              <a:t> </a:t>
            </a:r>
            <a:r>
              <a:rPr dirty="0" smtClean="0" baseline="47222" sz="1500" spc="292">
                <a:latin typeface="Cambria Math"/>
                <a:cs typeface="Cambria Math"/>
              </a:rPr>
              <a:t> </a:t>
            </a:r>
            <a:r>
              <a:rPr dirty="0" smtClean="0" baseline="47222" sz="1500" spc="412">
                <a:latin typeface="Cambria Math"/>
                <a:cs typeface="Cambria Math"/>
              </a:rPr>
              <a:t> </a:t>
            </a:r>
            <a:r>
              <a:rPr dirty="0" smtClean="0" baseline="47222" sz="1500" spc="284">
                <a:latin typeface="Cambria Math"/>
                <a:cs typeface="Cambria Math"/>
              </a:rPr>
              <a:t> </a:t>
            </a:r>
            <a:r>
              <a:rPr dirty="0" smtClean="0" baseline="47222" sz="1500" spc="284">
                <a:latin typeface="Cambria Math"/>
                <a:cs typeface="Cambria Math"/>
              </a:rPr>
              <a:t> </a:t>
            </a:r>
            <a:r>
              <a:rPr dirty="0" smtClean="0" baseline="47222" sz="1500" spc="-97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85">
                <a:latin typeface="Cambria Math"/>
                <a:cs typeface="Cambria Math"/>
              </a:rPr>
              <a:t> </a:t>
            </a:r>
            <a:r>
              <a:rPr dirty="0" smtClean="0" sz="1400" spc="635">
                <a:latin typeface="Cambria Math"/>
                <a:cs typeface="Cambria Math"/>
              </a:rPr>
              <a:t> </a:t>
            </a:r>
            <a:r>
              <a:rPr dirty="0" smtClean="0" baseline="1984" sz="2100" spc="412">
                <a:latin typeface="Cambria Math"/>
                <a:cs typeface="Cambria Math"/>
              </a:rPr>
              <a:t> </a:t>
            </a:r>
            <a:r>
              <a:rPr dirty="0" smtClean="0" sz="1400" spc="380">
                <a:latin typeface="Cambria Math"/>
                <a:cs typeface="Cambria Math"/>
              </a:rPr>
              <a:t> </a:t>
            </a:r>
            <a:r>
              <a:rPr dirty="0" smtClean="0" baseline="1984" sz="2100" spc="412">
                <a:latin typeface="Cambria Math"/>
                <a:cs typeface="Cambria Math"/>
              </a:rPr>
              <a:t> </a:t>
            </a:r>
            <a:r>
              <a:rPr dirty="0" smtClean="0" sz="1400" spc="790">
                <a:latin typeface="Cambria Math"/>
                <a:cs typeface="Cambria Math"/>
              </a:rPr>
              <a:t> </a:t>
            </a:r>
            <a:r>
              <a:rPr dirty="0" smtClean="0" sz="1400" spc="260">
                <a:latin typeface="Cambria Math"/>
                <a:cs typeface="Cambria Math"/>
              </a:rPr>
              <a:t> </a:t>
            </a:r>
            <a:r>
              <a:rPr dirty="0" smtClean="0" sz="1400" spc="390">
                <a:latin typeface="Cambria Math"/>
                <a:cs typeface="Cambria Math"/>
              </a:rPr>
              <a:t> </a:t>
            </a:r>
            <a:r>
              <a:rPr dirty="0" smtClean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357498" y="2080514"/>
            <a:ext cx="279400" cy="36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434">
                <a:latin typeface="Cambria Math"/>
                <a:cs typeface="Cambria Math"/>
              </a:rPr>
              <a:t> </a:t>
            </a:r>
            <a:r>
              <a:rPr dirty="0" smtClean="0" sz="1000" spc="195">
                <a:latin typeface="Cambria Math"/>
                <a:cs typeface="Cambria Math"/>
              </a:rPr>
              <a:t> </a:t>
            </a:r>
            <a:r>
              <a:rPr dirty="0" smtClean="0" sz="1000" spc="275">
                <a:latin typeface="Cambria Math"/>
                <a:cs typeface="Cambria Math"/>
              </a:rPr>
              <a:t> </a:t>
            </a:r>
            <a:r>
              <a:rPr dirty="0" smtClean="0" sz="1000" spc="19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5940" y="2231897"/>
            <a:ext cx="6702425" cy="4819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1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io 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C(</a:t>
            </a:r>
            <a:r>
              <a:rPr dirty="0" smtClean="0" sz="1400" spc="-10" i="1">
                <a:latin typeface="Times New Roman"/>
                <a:cs typeface="Times New Roman"/>
              </a:rPr>
              <a:t>s</a:t>
            </a:r>
            <a:r>
              <a:rPr dirty="0" smtClean="0" sz="1400" spc="0" i="1">
                <a:latin typeface="Times New Roman"/>
                <a:cs typeface="Times New Roman"/>
              </a:rPr>
              <a:t>) </a:t>
            </a:r>
            <a:r>
              <a:rPr dirty="0" smtClean="0" sz="1400" spc="-55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 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</a:t>
            </a:r>
            <a:r>
              <a:rPr dirty="0" smtClean="0" sz="1400" spc="-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 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err</a:t>
            </a:r>
            <a:r>
              <a:rPr dirty="0" smtClean="0" sz="1400" spc="-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 </a:t>
            </a:r>
            <a:r>
              <a:rPr dirty="0" smtClean="0" sz="1400" spc="-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nal 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E</a:t>
            </a:r>
            <a:r>
              <a:rPr dirty="0" smtClean="0" sz="1400" spc="-15" i="1">
                <a:latin typeface="Times New Roman"/>
                <a:cs typeface="Times New Roman"/>
              </a:rPr>
              <a:t>(</a:t>
            </a:r>
            <a:r>
              <a:rPr dirty="0" smtClean="0" sz="1400" spc="0" i="1">
                <a:latin typeface="Times New Roman"/>
                <a:cs typeface="Times New Roman"/>
              </a:rPr>
              <a:t>s) </a:t>
            </a:r>
            <a:r>
              <a:rPr dirty="0" smtClean="0" sz="1400" spc="-50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 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fe</a:t>
            </a:r>
            <a:r>
              <a:rPr dirty="0" smtClean="0" sz="1400" spc="-15" i="1">
                <a:latin typeface="Times New Roman"/>
                <a:cs typeface="Times New Roman"/>
              </a:rPr>
              <a:t>e</a:t>
            </a:r>
            <a:r>
              <a:rPr dirty="0" smtClean="0" sz="1400" spc="-10" i="1">
                <a:latin typeface="Times New Roman"/>
                <a:cs typeface="Times New Roman"/>
              </a:rPr>
              <a:t>d</a:t>
            </a:r>
            <a:r>
              <a:rPr dirty="0" smtClean="0" sz="1400" spc="0" i="1">
                <a:latin typeface="Times New Roman"/>
                <a:cs typeface="Times New Roman"/>
              </a:rPr>
              <a:t>f</a:t>
            </a:r>
            <a:r>
              <a:rPr dirty="0" smtClean="0" sz="1400" spc="-10" i="1">
                <a:latin typeface="Times New Roman"/>
                <a:cs typeface="Times New Roman"/>
              </a:rPr>
              <a:t>o</a:t>
            </a:r>
            <a:r>
              <a:rPr dirty="0" smtClean="0" sz="1400" spc="0" i="1">
                <a:latin typeface="Times New Roman"/>
                <a:cs typeface="Times New Roman"/>
              </a:rPr>
              <a:t>r</a:t>
            </a:r>
            <a:r>
              <a:rPr dirty="0" smtClean="0" sz="1400" spc="-15" i="1">
                <a:latin typeface="Times New Roman"/>
                <a:cs typeface="Times New Roman"/>
              </a:rPr>
              <a:t>w</a:t>
            </a:r>
            <a:r>
              <a:rPr dirty="0" smtClean="0" sz="1400" spc="0" i="1">
                <a:latin typeface="Times New Roman"/>
                <a:cs typeface="Times New Roman"/>
              </a:rPr>
              <a:t>a</a:t>
            </a:r>
            <a:r>
              <a:rPr dirty="0" smtClean="0" sz="1400" spc="-10" i="1">
                <a:latin typeface="Times New Roman"/>
                <a:cs typeface="Times New Roman"/>
              </a:rPr>
              <a:t>r</a:t>
            </a:r>
            <a:r>
              <a:rPr dirty="0" smtClean="0" sz="1400" spc="0" i="1">
                <a:latin typeface="Times New Roman"/>
                <a:cs typeface="Times New Roman"/>
              </a:rPr>
              <a:t>d</a:t>
            </a:r>
            <a:r>
              <a:rPr dirty="0" smtClean="0" sz="1400" spc="0" i="1">
                <a:latin typeface="Times New Roman"/>
                <a:cs typeface="Times New Roman"/>
              </a:rPr>
              <a:t> t</a:t>
            </a:r>
            <a:r>
              <a:rPr dirty="0" smtClean="0" sz="1400" spc="-10" i="1">
                <a:latin typeface="Times New Roman"/>
                <a:cs typeface="Times New Roman"/>
              </a:rPr>
              <a:t>r</a:t>
            </a:r>
            <a:r>
              <a:rPr dirty="0" smtClean="0" sz="1400" spc="-10" i="1">
                <a:latin typeface="Times New Roman"/>
                <a:cs typeface="Times New Roman"/>
              </a:rPr>
              <a:t>a</a:t>
            </a:r>
            <a:r>
              <a:rPr dirty="0" smtClean="0" sz="1400" spc="0" i="1">
                <a:latin typeface="Times New Roman"/>
                <a:cs typeface="Times New Roman"/>
              </a:rPr>
              <a:t>n</a:t>
            </a:r>
            <a:r>
              <a:rPr dirty="0" smtClean="0" sz="1400" spc="-10" i="1">
                <a:latin typeface="Times New Roman"/>
                <a:cs typeface="Times New Roman"/>
              </a:rPr>
              <a:t>s</a:t>
            </a:r>
            <a:r>
              <a:rPr dirty="0" smtClean="0" sz="1400" spc="0" i="1">
                <a:latin typeface="Times New Roman"/>
                <a:cs typeface="Times New Roman"/>
              </a:rPr>
              <a:t>fer</a:t>
            </a:r>
            <a:r>
              <a:rPr dirty="0" smtClean="0" sz="1400" spc="-10" i="1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f</a:t>
            </a:r>
            <a:r>
              <a:rPr dirty="0" smtClean="0" sz="1400" spc="0" i="1">
                <a:latin typeface="Times New Roman"/>
                <a:cs typeface="Times New Roman"/>
              </a:rPr>
              <a:t>un</a:t>
            </a:r>
            <a:r>
              <a:rPr dirty="0" smtClean="0" sz="1400" spc="-15" i="1">
                <a:latin typeface="Times New Roman"/>
                <a:cs typeface="Times New Roman"/>
              </a:rPr>
              <a:t>c</a:t>
            </a:r>
            <a:r>
              <a:rPr dirty="0" smtClean="0" sz="1400" spc="-10" i="1">
                <a:latin typeface="Times New Roman"/>
                <a:cs typeface="Times New Roman"/>
              </a:rPr>
              <a:t>t</a:t>
            </a:r>
            <a:r>
              <a:rPr dirty="0" smtClean="0" sz="1400" spc="0" i="1">
                <a:latin typeface="Times New Roman"/>
                <a:cs typeface="Times New Roman"/>
              </a:rPr>
              <a:t>i</a:t>
            </a:r>
            <a:r>
              <a:rPr dirty="0" smtClean="0" sz="1400" spc="-10" i="1">
                <a:latin typeface="Times New Roman"/>
                <a:cs typeface="Times New Roman"/>
              </a:rPr>
              <a:t>o</a:t>
            </a:r>
            <a:r>
              <a:rPr dirty="0" smtClean="0" sz="1400" spc="0" i="1">
                <a:latin typeface="Times New Roman"/>
                <a:cs typeface="Times New Roman"/>
              </a:rPr>
              <a:t>n,</a:t>
            </a:r>
            <a:r>
              <a:rPr dirty="0" smtClean="0" sz="1400" spc="5" i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hat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508883" y="3034538"/>
            <a:ext cx="253288" cy="0"/>
          </a:xfrm>
          <a:custGeom>
            <a:avLst/>
            <a:gdLst/>
            <a:ahLst/>
            <a:cxnLst/>
            <a:rect l="l" t="t" r="r" b="b"/>
            <a:pathLst>
              <a:path w="253288" h="0">
                <a:moveTo>
                  <a:pt x="0" y="0"/>
                </a:moveTo>
                <a:lnTo>
                  <a:pt x="253288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764844" y="2907030"/>
            <a:ext cx="3599179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41300" indent="-228600">
              <a:lnSpc>
                <a:spcPct val="100000"/>
              </a:lnSpc>
              <a:buFont typeface="Wingdings"/>
              <a:buChar char=""/>
              <a:tabLst>
                <a:tab pos="241300" algn="l"/>
              </a:tabLst>
            </a:pPr>
            <a:r>
              <a:rPr dirty="0" smtClean="0" sz="1400" spc="-10" b="1"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latin typeface="Times New Roman"/>
                <a:cs typeface="Times New Roman"/>
              </a:rPr>
              <a:t>eedf</a:t>
            </a:r>
            <a:r>
              <a:rPr dirty="0" smtClean="0" sz="1400" spc="5" b="1">
                <a:latin typeface="Times New Roman"/>
                <a:cs typeface="Times New Roman"/>
              </a:rPr>
              <a:t>o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w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rd t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15" b="1"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latin typeface="Times New Roman"/>
                <a:cs typeface="Times New Roman"/>
              </a:rPr>
              <a:t>er func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io</a:t>
            </a:r>
            <a:r>
              <a:rPr dirty="0" smtClean="0" sz="1400" spc="-5" b="1">
                <a:latin typeface="Times New Roman"/>
                <a:cs typeface="Times New Roman"/>
              </a:rPr>
              <a:t>n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baseline="47222" sz="1500" spc="615">
                <a:latin typeface="Cambria Math"/>
                <a:cs typeface="Cambria Math"/>
              </a:rPr>
              <a:t> </a:t>
            </a:r>
            <a:r>
              <a:rPr dirty="0" smtClean="0" baseline="47222" sz="1500" spc="270">
                <a:latin typeface="Cambria Math"/>
                <a:cs typeface="Cambria Math"/>
              </a:rPr>
              <a:t> </a:t>
            </a:r>
            <a:r>
              <a:rPr dirty="0" smtClean="0" baseline="47222" sz="1500" spc="419">
                <a:latin typeface="Cambria Math"/>
                <a:cs typeface="Cambria Math"/>
              </a:rPr>
              <a:t> </a:t>
            </a:r>
            <a:r>
              <a:rPr dirty="0" smtClean="0" baseline="47222" sz="1500" spc="284">
                <a:latin typeface="Cambria Math"/>
                <a:cs typeface="Cambria Math"/>
              </a:rPr>
              <a:t> </a:t>
            </a:r>
            <a:r>
              <a:rPr dirty="0" smtClean="0" baseline="47222" sz="1500" spc="284">
                <a:latin typeface="Cambria Math"/>
                <a:cs typeface="Cambria Math"/>
              </a:rPr>
              <a:t> </a:t>
            </a:r>
            <a:r>
              <a:rPr dirty="0" smtClean="0" baseline="47222" sz="1500" spc="-60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635">
                <a:latin typeface="Cambria Math"/>
                <a:cs typeface="Cambria Math"/>
              </a:rPr>
              <a:t> </a:t>
            </a:r>
            <a:r>
              <a:rPr dirty="0" smtClean="0" baseline="1984" sz="2100" spc="412">
                <a:latin typeface="Cambria Math"/>
                <a:cs typeface="Cambria Math"/>
              </a:rPr>
              <a:t> </a:t>
            </a:r>
            <a:r>
              <a:rPr dirty="0" smtClean="0" sz="1400" spc="380">
                <a:latin typeface="Cambria Math"/>
                <a:cs typeface="Cambria Math"/>
              </a:rPr>
              <a:t> </a:t>
            </a:r>
            <a:r>
              <a:rPr dirty="0" smtClean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496183" y="3174745"/>
            <a:ext cx="279400" cy="36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434">
                <a:latin typeface="Cambria Math"/>
                <a:cs typeface="Cambria Math"/>
              </a:rPr>
              <a:t> </a:t>
            </a:r>
            <a:r>
              <a:rPr dirty="0" smtClean="0" sz="1000" spc="195">
                <a:latin typeface="Cambria Math"/>
                <a:cs typeface="Cambria Math"/>
              </a:rPr>
              <a:t> </a:t>
            </a:r>
            <a:r>
              <a:rPr dirty="0" smtClean="0" sz="1000" spc="280">
                <a:latin typeface="Cambria Math"/>
                <a:cs typeface="Cambria Math"/>
              </a:rPr>
              <a:t> </a:t>
            </a:r>
            <a:r>
              <a:rPr dirty="0" smtClean="0" sz="1000" spc="19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35940" y="3559683"/>
            <a:ext cx="6654800" cy="25152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 indent="228600">
              <a:lnSpc>
                <a:spcPct val="110000"/>
              </a:lnSpc>
              <a:buFont typeface="Wingdings"/>
              <a:buChar char=""/>
              <a:tabLst>
                <a:tab pos="469900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If the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fe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ack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er 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H</a:t>
            </a:r>
            <a:r>
              <a:rPr dirty="0" smtClean="0" sz="1400" spc="-15" i="1">
                <a:latin typeface="Times New Roman"/>
                <a:cs typeface="Times New Roman"/>
              </a:rPr>
              <a:t>(</a:t>
            </a:r>
            <a:r>
              <a:rPr dirty="0" smtClean="0" sz="1400" spc="0" i="1">
                <a:latin typeface="Times New Roman"/>
                <a:cs typeface="Times New Roman"/>
              </a:rPr>
              <a:t>s)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2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sfer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 the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fer 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75"/>
              </a:spcBef>
            </a:pPr>
            <a:endParaRPr sz="1100"/>
          </a:p>
          <a:p>
            <a:pPr marL="4572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ure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2.4),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C</a:t>
            </a:r>
            <a:r>
              <a:rPr dirty="0" smtClean="0" sz="1400" spc="-15" i="1">
                <a:latin typeface="Times New Roman"/>
                <a:cs typeface="Times New Roman"/>
              </a:rPr>
              <a:t>(</a:t>
            </a:r>
            <a:r>
              <a:rPr dirty="0" smtClean="0" sz="1400" spc="0" i="1">
                <a:latin typeface="Times New Roman"/>
                <a:cs typeface="Times New Roman"/>
              </a:rPr>
              <a:t>s)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R</a:t>
            </a:r>
            <a:r>
              <a:rPr dirty="0" smtClean="0" sz="1400" spc="0" i="1">
                <a:latin typeface="Times New Roman"/>
                <a:cs typeface="Times New Roman"/>
              </a:rPr>
              <a:t>(s) </a:t>
            </a:r>
            <a:r>
              <a:rPr dirty="0" smtClean="0" sz="1400" spc="0">
                <a:latin typeface="Times New Roman"/>
                <a:cs typeface="Times New Roman"/>
              </a:rPr>
              <a:t>are 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lo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s: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nce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200"/>
              </a:lnSpc>
              <a:spcBef>
                <a:spcPts val="31"/>
              </a:spcBef>
            </a:pPr>
            <a:endParaRPr sz="1200"/>
          </a:p>
          <a:p>
            <a:pPr marL="1377950">
              <a:lnSpc>
                <a:spcPct val="100000"/>
              </a:lnSpc>
            </a:pPr>
            <a:r>
              <a:rPr dirty="0" smtClean="0" sz="1400" spc="560">
                <a:latin typeface="Cambria Math"/>
                <a:cs typeface="Cambria Math"/>
              </a:rPr>
              <a:t> </a:t>
            </a:r>
            <a:r>
              <a:rPr dirty="0" smtClean="0" baseline="1984" sz="2100" spc="412">
                <a:latin typeface="Cambria Math"/>
                <a:cs typeface="Cambria Math"/>
              </a:rPr>
              <a:t> </a:t>
            </a:r>
            <a:r>
              <a:rPr dirty="0" smtClean="0" sz="1400" spc="390">
                <a:latin typeface="Cambria Math"/>
                <a:cs typeface="Cambria Math"/>
              </a:rPr>
              <a:t> </a:t>
            </a:r>
            <a:r>
              <a:rPr dirty="0" smtClean="0" baseline="1984" sz="2100" spc="405">
                <a:latin typeface="Cambria Math"/>
                <a:cs typeface="Cambria Math"/>
              </a:rPr>
              <a:t> </a:t>
            </a:r>
            <a:r>
              <a:rPr dirty="0" smtClean="0" baseline="1984" sz="2100" spc="104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610">
                <a:latin typeface="Cambria Math"/>
                <a:cs typeface="Cambria Math"/>
              </a:rPr>
              <a:t> </a:t>
            </a:r>
            <a:r>
              <a:rPr dirty="0" smtClean="0" baseline="1984" sz="2100" spc="412">
                <a:latin typeface="Cambria Math"/>
                <a:cs typeface="Cambria Math"/>
              </a:rPr>
              <a:t> </a:t>
            </a:r>
            <a:r>
              <a:rPr dirty="0" smtClean="0" sz="1400" spc="390">
                <a:latin typeface="Cambria Math"/>
                <a:cs typeface="Cambria Math"/>
              </a:rPr>
              <a:t> </a:t>
            </a:r>
            <a:r>
              <a:rPr dirty="0" smtClean="0" baseline="1984" sz="2100" spc="390">
                <a:latin typeface="Cambria Math"/>
                <a:cs typeface="Cambria Math"/>
              </a:rPr>
              <a:t> </a:t>
            </a:r>
            <a:r>
              <a:rPr dirty="0" smtClean="0" sz="1400" spc="635">
                <a:latin typeface="Cambria Math"/>
                <a:cs typeface="Cambria Math"/>
              </a:rPr>
              <a:t> </a:t>
            </a:r>
            <a:r>
              <a:rPr dirty="0" smtClean="0" sz="1400" spc="260">
                <a:latin typeface="Cambria Math"/>
                <a:cs typeface="Cambria Math"/>
              </a:rPr>
              <a:t> </a:t>
            </a:r>
            <a:r>
              <a:rPr dirty="0" smtClean="0" sz="1400" spc="390">
                <a:latin typeface="Cambria Math"/>
                <a:cs typeface="Cambria Math"/>
              </a:rPr>
              <a:t> </a:t>
            </a:r>
            <a:r>
              <a:rPr dirty="0" smtClean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ts val="850"/>
              </a:lnSpc>
              <a:spcBef>
                <a:spcPts val="29"/>
              </a:spcBef>
            </a:pPr>
            <a:endParaRPr sz="85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1377950">
              <a:lnSpc>
                <a:spcPct val="100000"/>
              </a:lnSpc>
            </a:pPr>
            <a:r>
              <a:rPr dirty="0" smtClean="0" sz="1400" spc="610">
                <a:latin typeface="Cambria Math"/>
                <a:cs typeface="Cambria Math"/>
              </a:rPr>
              <a:t> </a:t>
            </a:r>
            <a:r>
              <a:rPr dirty="0" smtClean="0" baseline="1984" sz="2100" spc="412">
                <a:latin typeface="Cambria Math"/>
                <a:cs typeface="Cambria Math"/>
              </a:rPr>
              <a:t> </a:t>
            </a:r>
            <a:r>
              <a:rPr dirty="0" smtClean="0" sz="1400" spc="380">
                <a:latin typeface="Cambria Math"/>
                <a:cs typeface="Cambria Math"/>
              </a:rPr>
              <a:t> </a:t>
            </a:r>
            <a:r>
              <a:rPr dirty="0" smtClean="0" baseline="1984" sz="2100" spc="405">
                <a:latin typeface="Cambria Math"/>
                <a:cs typeface="Cambria Math"/>
              </a:rPr>
              <a:t> </a:t>
            </a:r>
            <a:r>
              <a:rPr dirty="0" smtClean="0" baseline="1984" sz="2100" spc="104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670">
                <a:latin typeface="Cambria Math"/>
                <a:cs typeface="Cambria Math"/>
              </a:rPr>
              <a:t> </a:t>
            </a:r>
            <a:r>
              <a:rPr dirty="0" smtClean="0" baseline="1984" sz="2100" spc="390">
                <a:latin typeface="Cambria Math"/>
                <a:cs typeface="Cambria Math"/>
              </a:rPr>
              <a:t> </a:t>
            </a:r>
            <a:r>
              <a:rPr dirty="0" smtClean="0" sz="1400" spc="390">
                <a:latin typeface="Cambria Math"/>
                <a:cs typeface="Cambria Math"/>
              </a:rPr>
              <a:t> </a:t>
            </a:r>
            <a:r>
              <a:rPr dirty="0" smtClean="0" baseline="1984" sz="2100" spc="405">
                <a:latin typeface="Cambria Math"/>
                <a:cs typeface="Cambria Math"/>
              </a:rPr>
              <a:t> </a:t>
            </a:r>
            <a:r>
              <a:rPr dirty="0" smtClean="0" baseline="1984" sz="2100" spc="-22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710">
                <a:latin typeface="Cambria Math"/>
                <a:cs typeface="Cambria Math"/>
              </a:rPr>
              <a:t> </a:t>
            </a:r>
            <a:r>
              <a:rPr dirty="0" smtClean="0" sz="1400" spc="275">
                <a:latin typeface="Cambria Math"/>
                <a:cs typeface="Cambria Math"/>
              </a:rPr>
              <a:t> </a:t>
            </a:r>
            <a:r>
              <a:rPr dirty="0" smtClean="0" sz="1400" spc="390">
                <a:latin typeface="Cambria Math"/>
                <a:cs typeface="Cambria Math"/>
              </a:rPr>
              <a:t> </a:t>
            </a:r>
            <a:r>
              <a:rPr dirty="0" smtClean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ts val="850"/>
              </a:lnSpc>
              <a:spcBef>
                <a:spcPts val="44"/>
              </a:spcBef>
            </a:pPr>
            <a:endParaRPr sz="85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1377950">
              <a:lnSpc>
                <a:spcPct val="100000"/>
              </a:lnSpc>
            </a:pPr>
            <a:r>
              <a:rPr dirty="0" smtClean="0" sz="1400" spc="610">
                <a:latin typeface="Cambria Math"/>
                <a:cs typeface="Cambria Math"/>
              </a:rPr>
              <a:t> </a:t>
            </a:r>
            <a:r>
              <a:rPr dirty="0" smtClean="0" baseline="1984" sz="2100" spc="412">
                <a:latin typeface="Cambria Math"/>
                <a:cs typeface="Cambria Math"/>
              </a:rPr>
              <a:t> </a:t>
            </a:r>
            <a:r>
              <a:rPr dirty="0" smtClean="0" sz="1400" spc="380">
                <a:latin typeface="Cambria Math"/>
                <a:cs typeface="Cambria Math"/>
              </a:rPr>
              <a:t> </a:t>
            </a:r>
            <a:r>
              <a:rPr dirty="0" smtClean="0" baseline="1984" sz="2100" spc="405">
                <a:latin typeface="Cambria Math"/>
                <a:cs typeface="Cambria Math"/>
              </a:rPr>
              <a:t> </a:t>
            </a:r>
            <a:r>
              <a:rPr dirty="0" smtClean="0" baseline="1984" sz="2100" spc="104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670">
                <a:latin typeface="Cambria Math"/>
                <a:cs typeface="Cambria Math"/>
              </a:rPr>
              <a:t> </a:t>
            </a:r>
            <a:r>
              <a:rPr dirty="0" smtClean="0" baseline="1984" sz="2100" spc="390">
                <a:latin typeface="Cambria Math"/>
                <a:cs typeface="Cambria Math"/>
              </a:rPr>
              <a:t> </a:t>
            </a:r>
            <a:r>
              <a:rPr dirty="0" smtClean="0" sz="1400" spc="390">
                <a:latin typeface="Cambria Math"/>
                <a:cs typeface="Cambria Math"/>
              </a:rPr>
              <a:t> </a:t>
            </a:r>
            <a:r>
              <a:rPr dirty="0" smtClean="0" baseline="1984" sz="2100" spc="405">
                <a:latin typeface="Cambria Math"/>
                <a:cs typeface="Cambria Math"/>
              </a:rPr>
              <a:t> </a:t>
            </a:r>
            <a:r>
              <a:rPr dirty="0" smtClean="0" baseline="1984" sz="2100" spc="-22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790">
                <a:latin typeface="Cambria Math"/>
                <a:cs typeface="Cambria Math"/>
              </a:rPr>
              <a:t> </a:t>
            </a:r>
            <a:r>
              <a:rPr dirty="0" smtClean="0" baseline="1984" sz="2100" spc="412">
                <a:latin typeface="Cambria Math"/>
                <a:cs typeface="Cambria Math"/>
              </a:rPr>
              <a:t> </a:t>
            </a:r>
            <a:r>
              <a:rPr dirty="0" smtClean="0" sz="1400" spc="390">
                <a:latin typeface="Cambria Math"/>
                <a:cs typeface="Cambria Math"/>
              </a:rPr>
              <a:t> </a:t>
            </a:r>
            <a:r>
              <a:rPr dirty="0" smtClean="0" baseline="1984" sz="2100" spc="412">
                <a:latin typeface="Cambria Math"/>
                <a:cs typeface="Cambria Math"/>
              </a:rPr>
              <a:t> </a:t>
            </a:r>
            <a:r>
              <a:rPr dirty="0" smtClean="0" sz="1400" spc="560">
                <a:latin typeface="Cambria Math"/>
                <a:cs typeface="Cambria Math"/>
              </a:rPr>
              <a:t> </a:t>
            </a:r>
            <a:r>
              <a:rPr dirty="0" smtClean="0" sz="1400" spc="260">
                <a:latin typeface="Cambria Math"/>
                <a:cs typeface="Cambria Math"/>
              </a:rPr>
              <a:t> </a:t>
            </a:r>
            <a:r>
              <a:rPr dirty="0" smtClean="0" sz="1400" spc="395">
                <a:latin typeface="Cambria Math"/>
                <a:cs typeface="Cambria Math"/>
              </a:rPr>
              <a:t> </a:t>
            </a:r>
            <a:r>
              <a:rPr dirty="0" smtClean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ts val="1400"/>
              </a:lnSpc>
              <a:spcBef>
                <a:spcPts val="80"/>
              </a:spcBef>
            </a:pPr>
            <a:endParaRPr sz="1400"/>
          </a:p>
          <a:p>
            <a:pPr marL="1390650">
              <a:lnSpc>
                <a:spcPct val="100000"/>
              </a:lnSpc>
            </a:pPr>
            <a:r>
              <a:rPr dirty="0" smtClean="0" sz="1400" spc="560">
                <a:latin typeface="Cambria Math"/>
                <a:cs typeface="Cambria Math"/>
              </a:rPr>
              <a:t> </a:t>
            </a:r>
            <a:r>
              <a:rPr dirty="0" smtClean="0" baseline="1984" sz="2100" spc="412">
                <a:latin typeface="Cambria Math"/>
                <a:cs typeface="Cambria Math"/>
              </a:rPr>
              <a:t> </a:t>
            </a:r>
            <a:r>
              <a:rPr dirty="0" smtClean="0" sz="1400" spc="390">
                <a:latin typeface="Cambria Math"/>
                <a:cs typeface="Cambria Math"/>
              </a:rPr>
              <a:t> </a:t>
            </a:r>
            <a:r>
              <a:rPr dirty="0" smtClean="0" baseline="1984" sz="2100" spc="405">
                <a:latin typeface="Cambria Math"/>
                <a:cs typeface="Cambria Math"/>
              </a:rPr>
              <a:t> </a:t>
            </a:r>
            <a:r>
              <a:rPr dirty="0" smtClean="0" baseline="1984" sz="2100" spc="104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635">
                <a:latin typeface="Cambria Math"/>
                <a:cs typeface="Cambria Math"/>
              </a:rPr>
              <a:t> </a:t>
            </a:r>
            <a:r>
              <a:rPr dirty="0" smtClean="0" baseline="1984" sz="2100" spc="390">
                <a:latin typeface="Cambria Math"/>
                <a:cs typeface="Cambria Math"/>
              </a:rPr>
              <a:t> </a:t>
            </a:r>
            <a:r>
              <a:rPr dirty="0" smtClean="0" sz="1400" spc="390">
                <a:latin typeface="Cambria Math"/>
                <a:cs typeface="Cambria Math"/>
              </a:rPr>
              <a:t> </a:t>
            </a:r>
            <a:r>
              <a:rPr dirty="0" smtClean="0" baseline="1984" sz="2100" spc="390">
                <a:latin typeface="Cambria Math"/>
                <a:cs typeface="Cambria Math"/>
              </a:rPr>
              <a:t> </a:t>
            </a:r>
            <a:r>
              <a:rPr dirty="0" smtClean="0" baseline="1984" sz="2100" spc="0">
                <a:latin typeface="Cambria Math"/>
                <a:cs typeface="Cambria Math"/>
              </a:rPr>
              <a:t>[</a:t>
            </a:r>
            <a:r>
              <a:rPr dirty="0" smtClean="0" sz="1400" spc="670">
                <a:latin typeface="Cambria Math"/>
                <a:cs typeface="Cambria Math"/>
              </a:rPr>
              <a:t> </a:t>
            </a:r>
            <a:r>
              <a:rPr dirty="0" smtClean="0" baseline="1984" sz="2100" spc="390">
                <a:latin typeface="Cambria Math"/>
                <a:cs typeface="Cambria Math"/>
              </a:rPr>
              <a:t> </a:t>
            </a:r>
            <a:r>
              <a:rPr dirty="0" smtClean="0" sz="1400" spc="390">
                <a:latin typeface="Cambria Math"/>
                <a:cs typeface="Cambria Math"/>
              </a:rPr>
              <a:t> </a:t>
            </a:r>
            <a:r>
              <a:rPr dirty="0" smtClean="0" baseline="1984" sz="2100" spc="405">
                <a:latin typeface="Cambria Math"/>
                <a:cs typeface="Cambria Math"/>
              </a:rPr>
              <a:t> </a:t>
            </a:r>
            <a:r>
              <a:rPr dirty="0" smtClean="0" baseline="1984" sz="2100" spc="-22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790">
                <a:latin typeface="Cambria Math"/>
                <a:cs typeface="Cambria Math"/>
              </a:rPr>
              <a:t> </a:t>
            </a:r>
            <a:r>
              <a:rPr dirty="0" smtClean="0" baseline="1984" sz="2100" spc="412">
                <a:latin typeface="Cambria Math"/>
                <a:cs typeface="Cambria Math"/>
              </a:rPr>
              <a:t> </a:t>
            </a:r>
            <a:r>
              <a:rPr dirty="0" smtClean="0" sz="1400" spc="390">
                <a:latin typeface="Cambria Math"/>
                <a:cs typeface="Cambria Math"/>
              </a:rPr>
              <a:t> </a:t>
            </a:r>
            <a:r>
              <a:rPr dirty="0" smtClean="0" baseline="1984" sz="2100" spc="390">
                <a:latin typeface="Cambria Math"/>
                <a:cs typeface="Cambria Math"/>
              </a:rPr>
              <a:t> </a:t>
            </a:r>
            <a:r>
              <a:rPr dirty="0" smtClean="0" sz="1400" spc="560">
                <a:latin typeface="Cambria Math"/>
                <a:cs typeface="Cambria Math"/>
              </a:rPr>
              <a:t> </a:t>
            </a:r>
            <a:r>
              <a:rPr dirty="0" smtClean="0" sz="1400" spc="275">
                <a:latin typeface="Cambria Math"/>
                <a:cs typeface="Cambria Math"/>
              </a:rPr>
              <a:t> </a:t>
            </a:r>
            <a:r>
              <a:rPr dirty="0" smtClean="0" sz="1400" spc="390">
                <a:latin typeface="Cambria Math"/>
                <a:cs typeface="Cambria Math"/>
              </a:rPr>
              <a:t> </a:t>
            </a:r>
            <a:r>
              <a:rPr dirty="0" smtClean="0" sz="1400" spc="260">
                <a:latin typeface="Cambria Math"/>
                <a:cs typeface="Cambria Math"/>
              </a:rPr>
              <a:t> </a:t>
            </a:r>
            <a:r>
              <a:rPr dirty="0" smtClean="0" baseline="1984" sz="2100" spc="0">
                <a:latin typeface="Cambria Math"/>
                <a:cs typeface="Cambria Math"/>
              </a:rPr>
              <a:t>]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469389" y="6509892"/>
            <a:ext cx="361188" cy="0"/>
          </a:xfrm>
          <a:custGeom>
            <a:avLst/>
            <a:gdLst/>
            <a:ahLst/>
            <a:cxnLst/>
            <a:rect l="l" t="t" r="r" b="b"/>
            <a:pathLst>
              <a:path w="361188" h="0">
                <a:moveTo>
                  <a:pt x="0" y="0"/>
                </a:moveTo>
                <a:lnTo>
                  <a:pt x="361188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2060701" y="6509892"/>
            <a:ext cx="1044244" cy="0"/>
          </a:xfrm>
          <a:custGeom>
            <a:avLst/>
            <a:gdLst/>
            <a:ahLst/>
            <a:cxnLst/>
            <a:rect l="l" t="t" r="r" b="b"/>
            <a:pathLst>
              <a:path w="1044244" h="0">
                <a:moveTo>
                  <a:pt x="0" y="0"/>
                </a:moveTo>
                <a:lnTo>
                  <a:pt x="1044244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456689" y="6424548"/>
            <a:ext cx="3976370" cy="3009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8415">
              <a:lnSpc>
                <a:spcPts val="35"/>
              </a:lnSpc>
              <a:tabLst>
                <a:tab pos="946785" algn="l"/>
              </a:tabLst>
            </a:pPr>
            <a:r>
              <a:rPr dirty="0" smtClean="0" sz="1400" spc="560">
                <a:latin typeface="Cambria Math"/>
                <a:cs typeface="Cambria Math"/>
              </a:rPr>
              <a:t> </a:t>
            </a:r>
            <a:r>
              <a:rPr dirty="0" smtClean="0" baseline="1984" sz="2100" spc="412">
                <a:latin typeface="Cambria Math"/>
                <a:cs typeface="Cambria Math"/>
              </a:rPr>
              <a:t> </a:t>
            </a:r>
            <a:r>
              <a:rPr dirty="0" smtClean="0" sz="1400" spc="390">
                <a:latin typeface="Cambria Math"/>
                <a:cs typeface="Cambria Math"/>
              </a:rPr>
              <a:t> </a:t>
            </a:r>
            <a:r>
              <a:rPr dirty="0" smtClean="0" baseline="1984" sz="2100" spc="405">
                <a:latin typeface="Cambria Math"/>
                <a:cs typeface="Cambria Math"/>
              </a:rPr>
              <a:t> </a:t>
            </a:r>
            <a:r>
              <a:rPr dirty="0" smtClean="0" baseline="1984" sz="2100" spc="405">
                <a:latin typeface="Cambria Math"/>
                <a:cs typeface="Cambria Math"/>
              </a:rPr>
              <a:t>	</a:t>
            </a:r>
            <a:r>
              <a:rPr dirty="0" smtClean="0" sz="1400" spc="635">
                <a:latin typeface="Cambria Math"/>
                <a:cs typeface="Cambria Math"/>
              </a:rPr>
              <a:t> </a:t>
            </a:r>
            <a:r>
              <a:rPr dirty="0" smtClean="0" sz="1400" spc="275">
                <a:latin typeface="Cambria Math"/>
                <a:cs typeface="Cambria Math"/>
              </a:rPr>
              <a:t> </a:t>
            </a:r>
            <a:r>
              <a:rPr dirty="0" smtClean="0" sz="1400" spc="390">
                <a:latin typeface="Cambria Math"/>
                <a:cs typeface="Cambria Math"/>
              </a:rPr>
              <a:t> </a:t>
            </a:r>
            <a:r>
              <a:rPr dirty="0" smtClean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 smtClean="0" baseline="-37698" sz="2100" spc="1005">
                <a:latin typeface="Cambria Math"/>
                <a:cs typeface="Cambria Math"/>
              </a:rPr>
              <a:t> </a:t>
            </a:r>
            <a:r>
              <a:rPr dirty="0" smtClean="0" baseline="-35714" sz="2100" spc="390">
                <a:latin typeface="Cambria Math"/>
                <a:cs typeface="Cambria Math"/>
              </a:rPr>
              <a:t> </a:t>
            </a:r>
            <a:r>
              <a:rPr dirty="0" smtClean="0" baseline="-37698" sz="2100" spc="585">
                <a:latin typeface="Cambria Math"/>
                <a:cs typeface="Cambria Math"/>
              </a:rPr>
              <a:t> </a:t>
            </a:r>
            <a:r>
              <a:rPr dirty="0" smtClean="0" baseline="-35714" sz="2100" spc="405">
                <a:latin typeface="Cambria Math"/>
                <a:cs typeface="Cambria Math"/>
              </a:rPr>
              <a:t> </a:t>
            </a:r>
            <a:r>
              <a:rPr dirty="0" smtClean="0" baseline="-35714" sz="2100" spc="97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baseline="-37698" sz="2100" spc="697">
                <a:latin typeface="Cambria Math"/>
                <a:cs typeface="Cambria Math"/>
              </a:rPr>
              <a:t> </a:t>
            </a:r>
            <a:r>
              <a:rPr dirty="0" smtClean="0" baseline="-37698" sz="2100" spc="7">
                <a:latin typeface="Cambria Math"/>
                <a:cs typeface="Cambria Math"/>
              </a:rPr>
              <a:t> </a:t>
            </a:r>
            <a:r>
              <a:rPr dirty="0" smtClean="0" baseline="-37698" sz="2100" spc="1102">
                <a:latin typeface="Cambria Math"/>
                <a:cs typeface="Cambria Math"/>
              </a:rPr>
              <a:t> </a:t>
            </a:r>
            <a:r>
              <a:rPr dirty="0" smtClean="0" baseline="-37698" sz="2100" spc="1102">
                <a:latin typeface="Cambria Math"/>
                <a:cs typeface="Cambria Math"/>
              </a:rPr>
              <a:t> </a:t>
            </a:r>
            <a:r>
              <a:rPr dirty="0" smtClean="0" baseline="-37698" sz="2100" spc="952">
                <a:latin typeface="Cambria Math"/>
                <a:cs typeface="Cambria Math"/>
              </a:rPr>
              <a:t> </a:t>
            </a:r>
            <a:r>
              <a:rPr dirty="0" smtClean="0" baseline="-37698" sz="2100" spc="412">
                <a:latin typeface="Cambria Math"/>
                <a:cs typeface="Cambria Math"/>
              </a:rPr>
              <a:t> </a:t>
            </a:r>
            <a:r>
              <a:rPr dirty="0" smtClean="0" baseline="-37698" sz="2100" spc="569">
                <a:latin typeface="Cambria Math"/>
                <a:cs typeface="Cambria Math"/>
              </a:rPr>
              <a:t> </a:t>
            </a:r>
            <a:r>
              <a:rPr dirty="0" smtClean="0" baseline="-37698" sz="2100" spc="412">
                <a:latin typeface="Cambria Math"/>
                <a:cs typeface="Cambria Math"/>
              </a:rPr>
              <a:t> </a:t>
            </a:r>
            <a:r>
              <a:rPr dirty="0" smtClean="0" baseline="-37698" sz="2100" spc="1185">
                <a:latin typeface="Cambria Math"/>
                <a:cs typeface="Cambria Math"/>
              </a:rPr>
              <a:t> </a:t>
            </a:r>
            <a:r>
              <a:rPr dirty="0" smtClean="0" baseline="-35714" sz="2100" spc="390">
                <a:latin typeface="Cambria Math"/>
                <a:cs typeface="Cambria Math"/>
              </a:rPr>
              <a:t> </a:t>
            </a:r>
            <a:r>
              <a:rPr dirty="0" smtClean="0" baseline="-37698" sz="2100" spc="585">
                <a:latin typeface="Cambria Math"/>
                <a:cs typeface="Cambria Math"/>
              </a:rPr>
              <a:t> </a:t>
            </a:r>
            <a:r>
              <a:rPr dirty="0" smtClean="0" baseline="-35714" sz="2100" spc="405">
                <a:latin typeface="Cambria Math"/>
                <a:cs typeface="Cambria Math"/>
              </a:rPr>
              <a:t> </a:t>
            </a:r>
            <a:r>
              <a:rPr dirty="0" smtClean="0" baseline="-35714" sz="2100" spc="97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050" spc="290">
                <a:latin typeface="Cambria Math"/>
                <a:cs typeface="Cambria Math"/>
              </a:rPr>
              <a:t> </a:t>
            </a:r>
            <a:r>
              <a:rPr dirty="0" smtClean="0" sz="1050" spc="155">
                <a:latin typeface="Cambria Math"/>
                <a:cs typeface="Cambria Math"/>
              </a:rPr>
              <a:t> </a:t>
            </a:r>
            <a:r>
              <a:rPr dirty="0" smtClean="0" sz="1050" spc="340">
                <a:latin typeface="Cambria Math"/>
                <a:cs typeface="Cambria Math"/>
              </a:rPr>
              <a:t>  </a:t>
            </a:r>
            <a:r>
              <a:rPr dirty="0" smtClean="0" sz="1050" spc="335">
                <a:latin typeface="Cambria Math"/>
                <a:cs typeface="Cambria Math"/>
              </a:rPr>
              <a:t> </a:t>
            </a:r>
            <a:r>
              <a:rPr dirty="0" smtClean="0" sz="1050" spc="445">
                <a:latin typeface="Cambria Math"/>
                <a:cs typeface="Cambria Math"/>
              </a:rPr>
              <a:t> </a:t>
            </a:r>
            <a:r>
              <a:rPr dirty="0" smtClean="0" sz="1050" spc="60">
                <a:latin typeface="Cambria Math"/>
                <a:cs typeface="Cambria Math"/>
              </a:rPr>
              <a:t> </a:t>
            </a:r>
            <a:r>
              <a:rPr dirty="0" smtClean="0" sz="1050" spc="555">
                <a:latin typeface="Cambria Math"/>
                <a:cs typeface="Cambria Math"/>
              </a:rPr>
              <a:t> </a:t>
            </a:r>
            <a:r>
              <a:rPr dirty="0" smtClean="0" sz="1050" spc="80">
                <a:latin typeface="Cambria Math"/>
                <a:cs typeface="Cambria Math"/>
              </a:rPr>
              <a:t> </a:t>
            </a:r>
            <a:r>
              <a:rPr dirty="0" smtClean="0" sz="1050" spc="155">
                <a:latin typeface="Cambria Math"/>
                <a:cs typeface="Cambria Math"/>
              </a:rPr>
              <a:t> </a:t>
            </a:r>
            <a:r>
              <a:rPr dirty="0" smtClean="0" sz="1050" spc="365">
                <a:latin typeface="Cambria Math"/>
                <a:cs typeface="Cambria Math"/>
              </a:rPr>
              <a:t> </a:t>
            </a:r>
            <a:r>
              <a:rPr dirty="0" smtClean="0" sz="1050" spc="395">
                <a:latin typeface="Cambria Math"/>
                <a:cs typeface="Cambria Math"/>
              </a:rPr>
              <a:t>  </a:t>
            </a:r>
            <a:r>
              <a:rPr dirty="0" smtClean="0" sz="1050" spc="-10">
                <a:latin typeface="Cambria Math"/>
                <a:cs typeface="Cambria Math"/>
              </a:rPr>
              <a:t> </a:t>
            </a:r>
            <a:r>
              <a:rPr dirty="0" smtClean="0" sz="1050" spc="320">
                <a:latin typeface="Cambria Math"/>
                <a:cs typeface="Cambria Math"/>
              </a:rPr>
              <a:t>  </a:t>
            </a:r>
            <a:r>
              <a:rPr dirty="0" smtClean="0" sz="1050" spc="310">
                <a:latin typeface="Cambria Math"/>
                <a:cs typeface="Cambria Math"/>
              </a:rPr>
              <a:t> </a:t>
            </a:r>
            <a:r>
              <a:rPr dirty="0" smtClean="0" sz="1050" spc="365">
                <a:latin typeface="Cambria Math"/>
                <a:cs typeface="Cambria Math"/>
              </a:rPr>
              <a:t>  </a:t>
            </a:r>
            <a:r>
              <a:rPr dirty="0" smtClean="0" sz="1050" spc="355">
                <a:latin typeface="Cambria Math"/>
                <a:cs typeface="Cambria Math"/>
              </a:rPr>
              <a:t> </a:t>
            </a:r>
            <a:r>
              <a:rPr dirty="0" smtClean="0" sz="1050" spc="340">
                <a:latin typeface="Cambria Math"/>
                <a:cs typeface="Cambria Math"/>
              </a:rPr>
              <a:t> </a:t>
            </a:r>
            <a:r>
              <a:rPr dirty="0" smtClean="0" sz="1050" spc="380">
                <a:latin typeface="Cambria Math"/>
                <a:cs typeface="Cambria Math"/>
              </a:rPr>
              <a:t>  </a:t>
            </a:r>
            <a:r>
              <a:rPr dirty="0" smtClean="0" sz="1050" spc="370">
                <a:latin typeface="Cambria Math"/>
                <a:cs typeface="Cambria Math"/>
              </a:rPr>
              <a:t> </a:t>
            </a:r>
            <a:r>
              <a:rPr dirty="0" smtClean="0" sz="1050" spc="375">
                <a:latin typeface="Cambria Math"/>
                <a:cs typeface="Cambria Math"/>
              </a:rPr>
              <a:t> </a:t>
            </a:r>
            <a:r>
              <a:rPr dirty="0" smtClean="0" sz="1050" spc="370">
                <a:latin typeface="Cambria Math"/>
                <a:cs typeface="Cambria Math"/>
              </a:rPr>
              <a:t> </a:t>
            </a:r>
            <a:r>
              <a:rPr dirty="0" smtClean="0" sz="1050" spc="180">
                <a:latin typeface="Cambria Math"/>
                <a:cs typeface="Cambria Math"/>
              </a:rPr>
              <a:t> </a:t>
            </a:r>
            <a:r>
              <a:rPr dirty="0" smtClean="0" sz="1050" spc="170">
                <a:latin typeface="Cambria Math"/>
                <a:cs typeface="Cambria Math"/>
              </a:rPr>
              <a:t> </a:t>
            </a:r>
            <a:r>
              <a:rPr dirty="0" smtClean="0" sz="1050" spc="409">
                <a:latin typeface="Cambria Math"/>
                <a:cs typeface="Cambria Math"/>
              </a:rPr>
              <a:t>  </a:t>
            </a:r>
            <a:endParaRPr sz="1050">
              <a:latin typeface="Cambria Math"/>
              <a:cs typeface="Cambria Math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428241" y="6255384"/>
            <a:ext cx="4187316" cy="0"/>
          </a:xfrm>
          <a:custGeom>
            <a:avLst/>
            <a:gdLst/>
            <a:ahLst/>
            <a:cxnLst/>
            <a:rect l="l" t="t" r="r" b="b"/>
            <a:pathLst>
              <a:path w="4187316" h="0">
                <a:moveTo>
                  <a:pt x="0" y="0"/>
                </a:moveTo>
                <a:lnTo>
                  <a:pt x="4187316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1428241" y="6755256"/>
            <a:ext cx="4187316" cy="0"/>
          </a:xfrm>
          <a:custGeom>
            <a:avLst/>
            <a:gdLst/>
            <a:ahLst/>
            <a:cxnLst/>
            <a:rect l="l" t="t" r="r" b="b"/>
            <a:pathLst>
              <a:path w="4187316" h="0">
                <a:moveTo>
                  <a:pt x="0" y="0"/>
                </a:moveTo>
                <a:lnTo>
                  <a:pt x="4187316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1434338" y="6249289"/>
            <a:ext cx="0" cy="512063"/>
          </a:xfrm>
          <a:custGeom>
            <a:avLst/>
            <a:gdLst/>
            <a:ahLst/>
            <a:cxnLst/>
            <a:rect l="l" t="t" r="r" b="b"/>
            <a:pathLst>
              <a:path w="0" h="512063">
                <a:moveTo>
                  <a:pt x="0" y="0"/>
                </a:moveTo>
                <a:lnTo>
                  <a:pt x="0" y="512063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5609589" y="6249289"/>
            <a:ext cx="0" cy="512063"/>
          </a:xfrm>
          <a:custGeom>
            <a:avLst/>
            <a:gdLst/>
            <a:ahLst/>
            <a:cxnLst/>
            <a:rect l="l" t="t" r="r" b="b"/>
            <a:pathLst>
              <a:path w="0" h="512063">
                <a:moveTo>
                  <a:pt x="0" y="0"/>
                </a:moveTo>
                <a:lnTo>
                  <a:pt x="0" y="512063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5788914" y="6560184"/>
            <a:ext cx="572135" cy="469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745">
                <a:latin typeface="Cambria Math"/>
                <a:cs typeface="Cambria Math"/>
              </a:rPr>
              <a:t> </a:t>
            </a:r>
            <a:r>
              <a:rPr dirty="0" smtClean="0" sz="1400" spc="-70">
                <a:latin typeface="Cambria Math"/>
                <a:cs typeface="Cambria Math"/>
              </a:rPr>
              <a:t> </a:t>
            </a:r>
            <a:r>
              <a:rPr dirty="0" smtClean="0" sz="1400" spc="275">
                <a:latin typeface="Cambria Math"/>
                <a:cs typeface="Cambria Math"/>
              </a:rPr>
              <a:t> </a:t>
            </a:r>
            <a:r>
              <a:rPr dirty="0" smtClean="0" sz="1400" spc="465">
                <a:latin typeface="Cambria Math"/>
                <a:cs typeface="Cambria Math"/>
              </a:rPr>
              <a:t> </a:t>
            </a:r>
            <a:r>
              <a:rPr dirty="0" smtClean="0" sz="1400" spc="-40">
                <a:latin typeface="Cambria Math"/>
                <a:cs typeface="Cambria Math"/>
              </a:rPr>
              <a:t> </a:t>
            </a:r>
            <a:r>
              <a:rPr dirty="0" smtClean="0" sz="1400" spc="465">
                <a:latin typeface="Cambria Math"/>
                <a:cs typeface="Cambria Math"/>
              </a:rPr>
              <a:t> </a:t>
            </a:r>
            <a:r>
              <a:rPr dirty="0" smtClean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35940" y="6907148"/>
            <a:ext cx="6698615" cy="13246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3601085">
              <a:lnSpc>
                <a:spcPct val="100000"/>
              </a:lnSpc>
            </a:pPr>
            <a:r>
              <a:rPr dirty="0" smtClean="0" sz="1600" spc="-10" b="1" u="heavy">
                <a:latin typeface="Times New Roman"/>
                <a:cs typeface="Times New Roman"/>
              </a:rPr>
              <a:t>2</a:t>
            </a:r>
            <a:r>
              <a:rPr dirty="0" smtClean="0" sz="1600" spc="-10" b="1" u="heavy">
                <a:latin typeface="Times New Roman"/>
                <a:cs typeface="Times New Roman"/>
              </a:rPr>
              <a:t>.2</a:t>
            </a:r>
            <a:r>
              <a:rPr dirty="0" smtClean="0" sz="1600" spc="-5" b="1" u="heavy">
                <a:latin typeface="Times New Roman"/>
                <a:cs typeface="Times New Roman"/>
              </a:rPr>
              <a:t> </a:t>
            </a:r>
            <a:r>
              <a:rPr dirty="0" smtClean="0" sz="1600" spc="-15" b="1" u="heavy">
                <a:latin typeface="Times New Roman"/>
                <a:cs typeface="Times New Roman"/>
              </a:rPr>
              <a:t>M</a:t>
            </a:r>
            <a:r>
              <a:rPr dirty="0" smtClean="0" sz="1600" spc="-10" b="1" u="heavy">
                <a:latin typeface="Times New Roman"/>
                <a:cs typeface="Times New Roman"/>
              </a:rPr>
              <a:t>a</a:t>
            </a:r>
            <a:r>
              <a:rPr dirty="0" smtClean="0" sz="1600" spc="-10" b="1" u="heavy">
                <a:latin typeface="Times New Roman"/>
                <a:cs typeface="Times New Roman"/>
              </a:rPr>
              <a:t>th</a:t>
            </a:r>
            <a:r>
              <a:rPr dirty="0" smtClean="0" sz="1600" spc="-5" b="1" u="heavy">
                <a:latin typeface="Times New Roman"/>
                <a:cs typeface="Times New Roman"/>
              </a:rPr>
              <a:t>e</a:t>
            </a:r>
            <a:r>
              <a:rPr dirty="0" smtClean="0" sz="1600" spc="-40" b="1" u="heavy">
                <a:latin typeface="Times New Roman"/>
                <a:cs typeface="Times New Roman"/>
              </a:rPr>
              <a:t>m</a:t>
            </a:r>
            <a:r>
              <a:rPr dirty="0" smtClean="0" sz="1600" spc="-10" b="1" u="heavy">
                <a:latin typeface="Times New Roman"/>
                <a:cs typeface="Times New Roman"/>
              </a:rPr>
              <a:t>a</a:t>
            </a:r>
            <a:r>
              <a:rPr dirty="0" smtClean="0" sz="1600" spc="-10" b="1" u="heavy">
                <a:latin typeface="Times New Roman"/>
                <a:cs typeface="Times New Roman"/>
              </a:rPr>
              <a:t>t</a:t>
            </a:r>
            <a:r>
              <a:rPr dirty="0" smtClean="0" sz="1600" spc="0" b="1" u="heavy">
                <a:latin typeface="Times New Roman"/>
                <a:cs typeface="Times New Roman"/>
              </a:rPr>
              <a:t>i</a:t>
            </a:r>
            <a:r>
              <a:rPr dirty="0" smtClean="0" sz="1600" spc="-10" b="1" u="heavy">
                <a:latin typeface="Times New Roman"/>
                <a:cs typeface="Times New Roman"/>
              </a:rPr>
              <a:t>ca</a:t>
            </a:r>
            <a:r>
              <a:rPr dirty="0" smtClean="0" sz="1600" spc="-5" b="1" u="heavy">
                <a:latin typeface="Times New Roman"/>
                <a:cs typeface="Times New Roman"/>
              </a:rPr>
              <a:t>l</a:t>
            </a:r>
            <a:r>
              <a:rPr dirty="0" smtClean="0" sz="1600" spc="-5" b="1" u="heavy">
                <a:latin typeface="Times New Roman"/>
                <a:cs typeface="Times New Roman"/>
              </a:rPr>
              <a:t> </a:t>
            </a:r>
            <a:r>
              <a:rPr dirty="0" smtClean="0" sz="1600" spc="-15" b="1" u="heavy">
                <a:latin typeface="Times New Roman"/>
                <a:cs typeface="Times New Roman"/>
              </a:rPr>
              <a:t>M</a:t>
            </a:r>
            <a:r>
              <a:rPr dirty="0" smtClean="0" sz="1600" spc="-5" b="1" u="heavy">
                <a:latin typeface="Times New Roman"/>
                <a:cs typeface="Times New Roman"/>
              </a:rPr>
              <a:t>o</a:t>
            </a:r>
            <a:r>
              <a:rPr dirty="0" smtClean="0" sz="1600" spc="-10" b="1" u="heavy">
                <a:latin typeface="Times New Roman"/>
                <a:cs typeface="Times New Roman"/>
              </a:rPr>
              <a:t>dels</a:t>
            </a:r>
            <a:r>
              <a:rPr dirty="0" smtClean="0" sz="1600" spc="-5" b="1" u="heavy">
                <a:latin typeface="Times New Roman"/>
                <a:cs typeface="Times New Roman"/>
              </a:rPr>
              <a:t> </a:t>
            </a:r>
            <a:r>
              <a:rPr dirty="0" smtClean="0" sz="1600" spc="-10" b="1" u="heavy">
                <a:latin typeface="Times New Roman"/>
                <a:cs typeface="Times New Roman"/>
              </a:rPr>
              <a:t>o</a:t>
            </a:r>
            <a:r>
              <a:rPr dirty="0" smtClean="0" sz="1600" spc="-10" b="1" u="heavy">
                <a:latin typeface="Times New Roman"/>
                <a:cs typeface="Times New Roman"/>
              </a:rPr>
              <a:t>f</a:t>
            </a:r>
            <a:r>
              <a:rPr dirty="0" smtClean="0" sz="1600" spc="-15" b="1" u="heavy">
                <a:latin typeface="Times New Roman"/>
                <a:cs typeface="Times New Roman"/>
              </a:rPr>
              <a:t> </a:t>
            </a:r>
            <a:r>
              <a:rPr dirty="0" smtClean="0" sz="1600" spc="-10" b="1" u="heavy">
                <a:latin typeface="Times New Roman"/>
                <a:cs typeface="Times New Roman"/>
              </a:rPr>
              <a:t>Sy</a:t>
            </a:r>
            <a:r>
              <a:rPr dirty="0" smtClean="0" sz="1600" spc="-10" b="1" u="heavy">
                <a:latin typeface="Times New Roman"/>
                <a:cs typeface="Times New Roman"/>
              </a:rPr>
              <a:t>st</a:t>
            </a:r>
            <a:r>
              <a:rPr dirty="0" smtClean="0" sz="1600" spc="-5" b="1" u="heavy">
                <a:latin typeface="Times New Roman"/>
                <a:cs typeface="Times New Roman"/>
              </a:rPr>
              <a:t>e</a:t>
            </a:r>
            <a:r>
              <a:rPr dirty="0" smtClean="0" sz="1600" spc="-15" b="1" u="heavy">
                <a:latin typeface="Times New Roman"/>
                <a:cs typeface="Times New Roman"/>
              </a:rPr>
              <a:t>m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19"/>
              </a:spcBef>
            </a:pPr>
            <a:endParaRPr sz="1000"/>
          </a:p>
          <a:p>
            <a:pPr algn="just" marL="12700" marR="12700">
              <a:lnSpc>
                <a:spcPct val="110000"/>
              </a:lnSpc>
            </a:pPr>
            <a:r>
              <a:rPr dirty="0" smtClean="0" sz="1400" spc="-1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athe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ati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l </a:t>
            </a:r>
            <a:r>
              <a:rPr dirty="0" smtClean="0" sz="1400" spc="-20" b="1">
                <a:latin typeface="Times New Roman"/>
                <a:cs typeface="Times New Roman"/>
              </a:rPr>
              <a:t> 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od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l: </a:t>
            </a:r>
            <a:r>
              <a:rPr dirty="0" smtClean="0" sz="1400" spc="-25" b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athe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atical 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sc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ic 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ara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ics 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 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stem </a:t>
            </a:r>
            <a:r>
              <a:rPr dirty="0" smtClean="0" sz="1400" spc="-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 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athe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 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odel 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athe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 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odel 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 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d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ior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stem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15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6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fi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sis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0">
                <a:latin typeface="Times New Roman"/>
                <a:cs typeface="Times New Roman"/>
              </a:rPr>
              <a:t> a d</a:t>
            </a:r>
            <a:r>
              <a:rPr dirty="0" smtClean="0" sz="1400" spc="-1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ic s</a:t>
            </a:r>
            <a:r>
              <a:rPr dirty="0" smtClean="0" sz="1400" spc="-1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25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979169" y="1747011"/>
            <a:ext cx="3820795" cy="437515"/>
          </a:xfrm>
          <a:custGeom>
            <a:avLst/>
            <a:gdLst/>
            <a:ahLst/>
            <a:cxnLst/>
            <a:rect l="l" t="t" r="r" b="b"/>
            <a:pathLst>
              <a:path w="3820795" h="437515">
                <a:moveTo>
                  <a:pt x="0" y="437515"/>
                </a:moveTo>
                <a:lnTo>
                  <a:pt x="3820795" y="437515"/>
                </a:lnTo>
                <a:lnTo>
                  <a:pt x="3820795" y="0"/>
                </a:lnTo>
                <a:lnTo>
                  <a:pt x="0" y="0"/>
                </a:lnTo>
                <a:lnTo>
                  <a:pt x="0" y="437515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941705" y="2800730"/>
            <a:ext cx="3820795" cy="437515"/>
          </a:xfrm>
          <a:custGeom>
            <a:avLst/>
            <a:gdLst/>
            <a:ahLst/>
            <a:cxnLst/>
            <a:rect l="l" t="t" r="r" b="b"/>
            <a:pathLst>
              <a:path w="3820795" h="437515">
                <a:moveTo>
                  <a:pt x="0" y="437515"/>
                </a:moveTo>
                <a:lnTo>
                  <a:pt x="3820795" y="437515"/>
                </a:lnTo>
                <a:lnTo>
                  <a:pt x="3820795" y="0"/>
                </a:lnTo>
                <a:lnTo>
                  <a:pt x="0" y="0"/>
                </a:lnTo>
                <a:lnTo>
                  <a:pt x="0" y="437515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25" name="object 2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0351" y="921760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517651" y="449580"/>
            <a:ext cx="6739255" cy="1241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6191885" algn="l"/>
                <a:tab pos="6725284" algn="l"/>
              </a:tabLst>
            </a:pPr>
            <a:r>
              <a:rPr dirty="0" smtClean="0" sz="1200" spc="-125" u="sng">
                <a:latin typeface="Cambria"/>
                <a:cs typeface="Cambria"/>
              </a:rPr>
              <a:t> </a:t>
            </a:r>
            <a:r>
              <a:rPr dirty="0" smtClean="0" sz="1200" spc="-15" u="sng">
                <a:latin typeface="Cambria"/>
                <a:cs typeface="Cambria"/>
              </a:rPr>
              <a:t>C</a:t>
            </a:r>
            <a:r>
              <a:rPr dirty="0" smtClean="0" sz="1200" spc="0" u="sng">
                <a:latin typeface="Cambria"/>
                <a:cs typeface="Cambria"/>
              </a:rPr>
              <a:t>ont</a:t>
            </a:r>
            <a:r>
              <a:rPr dirty="0" smtClean="0" sz="1200" spc="-10" u="sng">
                <a:latin typeface="Cambria"/>
                <a:cs typeface="Cambria"/>
              </a:rPr>
              <a:t>r</a:t>
            </a:r>
            <a:r>
              <a:rPr dirty="0" smtClean="0" sz="1200" spc="0" u="sng">
                <a:latin typeface="Cambria"/>
                <a:cs typeface="Cambria"/>
              </a:rPr>
              <a:t>ol</a:t>
            </a:r>
            <a:r>
              <a:rPr dirty="0" smtClean="0" sz="1200" spc="0" u="sng">
                <a:latin typeface="Cambria"/>
                <a:cs typeface="Cambria"/>
              </a:rPr>
              <a:t> 	</a:t>
            </a:r>
            <a:r>
              <a:rPr dirty="0" smtClean="0" sz="1200" spc="-10" u="sng">
                <a:latin typeface="Cambria"/>
                <a:cs typeface="Cambria"/>
              </a:rPr>
              <a:t>L</a:t>
            </a:r>
            <a:r>
              <a:rPr dirty="0" smtClean="0" sz="1200" spc="-5" u="sng">
                <a:latin typeface="Cambria"/>
                <a:cs typeface="Cambria"/>
              </a:rPr>
              <a:t>ec.</a:t>
            </a:r>
            <a:r>
              <a:rPr dirty="0" smtClean="0" sz="1200" spc="5" u="sng">
                <a:latin typeface="Cambria"/>
                <a:cs typeface="Cambria"/>
              </a:rPr>
              <a:t> </a:t>
            </a:r>
            <a:r>
              <a:rPr dirty="0" smtClean="0" sz="1200" spc="-10" u="sng">
                <a:latin typeface="Cambria"/>
                <a:cs typeface="Cambria"/>
              </a:rPr>
              <a:t>2</a:t>
            </a:r>
            <a:r>
              <a:rPr dirty="0" smtClean="0" sz="1200" spc="-10" u="sng">
                <a:latin typeface="Cambria"/>
                <a:cs typeface="Cambria"/>
              </a:rPr>
              <a:t> 	</a:t>
            </a:r>
            <a:endParaRPr sz="1200">
              <a:latin typeface="Cambria"/>
              <a:cs typeface="Cambria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17"/>
              </a:spcBef>
            </a:pPr>
            <a:endParaRPr sz="1100"/>
          </a:p>
          <a:p>
            <a:pPr marL="30480">
              <a:lnSpc>
                <a:spcPct val="100000"/>
              </a:lnSpc>
            </a:pPr>
            <a:r>
              <a:rPr dirty="0" smtClean="0" sz="1400" b="1" u="heavy">
                <a:latin typeface="Times New Roman"/>
                <a:cs typeface="Times New Roman"/>
              </a:rPr>
              <a:t>2</a:t>
            </a:r>
            <a:r>
              <a:rPr dirty="0" smtClean="0" sz="1400" b="1" u="heavy">
                <a:latin typeface="Times New Roman"/>
                <a:cs typeface="Times New Roman"/>
              </a:rPr>
              <a:t>.2</a:t>
            </a:r>
            <a:r>
              <a:rPr dirty="0" smtClean="0" sz="1400" spc="-15" b="1" u="heavy">
                <a:latin typeface="Times New Roman"/>
                <a:cs typeface="Times New Roman"/>
              </a:rPr>
              <a:t>.</a:t>
            </a:r>
            <a:r>
              <a:rPr dirty="0" smtClean="0" sz="1400" spc="0" b="1" u="heavy">
                <a:latin typeface="Times New Roman"/>
                <a:cs typeface="Times New Roman"/>
              </a:rPr>
              <a:t>1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El</a:t>
            </a:r>
            <a:r>
              <a:rPr dirty="0" smtClean="0" sz="1400" spc="-10" b="1" u="heavy">
                <a:latin typeface="Times New Roman"/>
                <a:cs typeface="Times New Roman"/>
              </a:rPr>
              <a:t>e</a:t>
            </a:r>
            <a:r>
              <a:rPr dirty="0" smtClean="0" sz="1400" spc="0" b="1" u="heavy">
                <a:latin typeface="Times New Roman"/>
                <a:cs typeface="Times New Roman"/>
              </a:rPr>
              <a:t>ct</a:t>
            </a:r>
            <a:r>
              <a:rPr dirty="0" smtClean="0" sz="1400" spc="-10" b="1" u="heavy">
                <a:latin typeface="Times New Roman"/>
                <a:cs typeface="Times New Roman"/>
              </a:rPr>
              <a:t>r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c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c</a:t>
            </a:r>
            <a:r>
              <a:rPr dirty="0" smtClean="0" sz="1400" spc="-1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rc</a:t>
            </a:r>
            <a:r>
              <a:rPr dirty="0" smtClean="0" sz="1400" spc="-15" b="1" u="heavy">
                <a:latin typeface="Times New Roman"/>
                <a:cs typeface="Times New Roman"/>
              </a:rPr>
              <a:t>u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-15" b="1" u="heavy">
                <a:latin typeface="Times New Roman"/>
                <a:cs typeface="Times New Roman"/>
              </a:rPr>
              <a:t>t</a:t>
            </a:r>
            <a:r>
              <a:rPr dirty="0" smtClean="0" sz="1400" spc="0" b="1" u="heavy">
                <a:latin typeface="Times New Roman"/>
                <a:cs typeface="Times New Roman"/>
              </a:rPr>
              <a:t>s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and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15" b="1" u="heavy">
                <a:latin typeface="Times New Roman"/>
                <a:cs typeface="Times New Roman"/>
              </a:rPr>
              <a:t>c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-20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po</a:t>
            </a:r>
            <a:r>
              <a:rPr dirty="0" smtClean="0" sz="1400" spc="0" b="1" u="heavy">
                <a:latin typeface="Times New Roman"/>
                <a:cs typeface="Times New Roman"/>
              </a:rPr>
              <a:t>nen</a:t>
            </a:r>
            <a:r>
              <a:rPr dirty="0" smtClean="0" sz="1400" spc="-15" b="1" u="heavy">
                <a:latin typeface="Times New Roman"/>
                <a:cs typeface="Times New Roman"/>
              </a:rPr>
              <a:t>t</a:t>
            </a:r>
            <a:r>
              <a:rPr dirty="0" smtClean="0" sz="1400" spc="0" b="1" u="heavy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64"/>
              </a:spcBef>
            </a:pPr>
            <a:endParaRPr sz="1200"/>
          </a:p>
          <a:p>
            <a:pPr marL="30480" marR="36830" indent="176530">
              <a:lnSpc>
                <a:spcPts val="1610"/>
              </a:lnSpc>
              <a:tabLst>
                <a:tab pos="619125" algn="l"/>
                <a:tab pos="1120140" algn="l"/>
                <a:tab pos="1776730" algn="l"/>
                <a:tab pos="2543810" algn="l"/>
                <a:tab pos="2827020" algn="l"/>
                <a:tab pos="3612515" algn="l"/>
                <a:tab pos="4307840" algn="l"/>
                <a:tab pos="4659630" algn="l"/>
                <a:tab pos="5539740" algn="l"/>
                <a:tab pos="644271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	</a:t>
            </a:r>
            <a:r>
              <a:rPr dirty="0" smtClean="0" sz="1400" spc="0">
                <a:latin typeface="Times New Roman"/>
                <a:cs typeface="Times New Roman"/>
              </a:rPr>
              <a:t>ba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	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	</a:t>
            </a:r>
            <a:r>
              <a:rPr dirty="0" smtClean="0" sz="1400" spc="0">
                <a:latin typeface="Times New Roman"/>
                <a:cs typeface="Times New Roman"/>
              </a:rPr>
              <a:t>ele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ts	</a:t>
            </a:r>
            <a:r>
              <a:rPr dirty="0" smtClean="0" sz="1400" spc="0">
                <a:latin typeface="Times New Roman"/>
                <a:cs typeface="Times New Roman"/>
              </a:rPr>
              <a:t>of	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cal	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	</a:t>
            </a:r>
            <a:r>
              <a:rPr dirty="0" smtClean="0" sz="1400" spc="0">
                <a:latin typeface="Times New Roman"/>
                <a:cs typeface="Times New Roman"/>
              </a:rPr>
              <a:t>are	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nce,	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ce	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 ca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nc</a:t>
            </a:r>
            <a:r>
              <a:rPr dirty="0" smtClean="0" sz="1400" spc="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64895" y="2649473"/>
            <a:ext cx="225425" cy="2355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5" i="1">
                <a:latin typeface="Calibri"/>
                <a:cs typeface="Calibri"/>
              </a:rPr>
              <a:t>1</a:t>
            </a:r>
            <a:r>
              <a:rPr dirty="0" smtClean="0" sz="1400" spc="0" i="1">
                <a:latin typeface="Calibri"/>
                <a:cs typeface="Calibri"/>
              </a:rPr>
              <a:t>--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86457" y="3424046"/>
            <a:ext cx="78613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4226178"/>
            <a:ext cx="6478270" cy="4159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ts val="161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 d</a:t>
            </a:r>
            <a:r>
              <a:rPr dirty="0" smtClean="0" sz="1400" spc="15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urr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for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resi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tor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’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law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-e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457325" y="2407920"/>
            <a:ext cx="1583689" cy="863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1190625" y="7094219"/>
            <a:ext cx="2076450" cy="9372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4076700" y="2646045"/>
            <a:ext cx="2838450" cy="43243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2647950" y="4832350"/>
            <a:ext cx="1628775" cy="42672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535940" y="5352160"/>
            <a:ext cx="3808729" cy="8534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lace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the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ove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44"/>
              </a:spcBef>
            </a:pPr>
            <a:endParaRPr sz="1100"/>
          </a:p>
          <a:p>
            <a:pPr marL="2312670">
              <a:lnSpc>
                <a:spcPct val="100000"/>
              </a:lnSpc>
            </a:pPr>
            <a:r>
              <a:rPr dirty="0" smtClean="0" sz="2050" spc="-90" i="1">
                <a:latin typeface="Times New Roman"/>
                <a:cs typeface="Times New Roman"/>
              </a:rPr>
              <a:t>V</a:t>
            </a:r>
            <a:r>
              <a:rPr dirty="0" smtClean="0" baseline="-23148" sz="1800" spc="-15" i="1">
                <a:latin typeface="Times New Roman"/>
                <a:cs typeface="Times New Roman"/>
              </a:rPr>
              <a:t>R</a:t>
            </a:r>
            <a:r>
              <a:rPr dirty="0" smtClean="0" baseline="-23148" sz="1800" spc="-142" i="1">
                <a:latin typeface="Times New Roman"/>
                <a:cs typeface="Times New Roman"/>
              </a:rPr>
              <a:t> </a:t>
            </a:r>
            <a:r>
              <a:rPr dirty="0" smtClean="0" sz="2050" spc="40">
                <a:latin typeface="Times New Roman"/>
                <a:cs typeface="Times New Roman"/>
              </a:rPr>
              <a:t>(</a:t>
            </a:r>
            <a:r>
              <a:rPr dirty="0" smtClean="0" sz="2050" spc="20" i="1">
                <a:latin typeface="Times New Roman"/>
                <a:cs typeface="Times New Roman"/>
              </a:rPr>
              <a:t>s</a:t>
            </a:r>
            <a:r>
              <a:rPr dirty="0" smtClean="0" sz="2050" spc="-10">
                <a:latin typeface="Times New Roman"/>
                <a:cs typeface="Times New Roman"/>
              </a:rPr>
              <a:t>)</a:t>
            </a:r>
            <a:r>
              <a:rPr dirty="0" smtClean="0" sz="2050" spc="-90">
                <a:latin typeface="Times New Roman"/>
                <a:cs typeface="Times New Roman"/>
              </a:rPr>
              <a:t> </a:t>
            </a:r>
            <a:r>
              <a:rPr dirty="0" smtClean="0" sz="2050" spc="-15">
                <a:latin typeface="Symbol"/>
                <a:cs typeface="Symbol"/>
              </a:rPr>
              <a:t></a:t>
            </a:r>
            <a:r>
              <a:rPr dirty="0" smtClean="0" sz="2050" spc="-45">
                <a:latin typeface="Times New Roman"/>
                <a:cs typeface="Times New Roman"/>
              </a:rPr>
              <a:t> </a:t>
            </a:r>
            <a:r>
              <a:rPr dirty="0" smtClean="0" sz="2050" spc="114" i="1">
                <a:latin typeface="Times New Roman"/>
                <a:cs typeface="Times New Roman"/>
              </a:rPr>
              <a:t>I</a:t>
            </a:r>
            <a:r>
              <a:rPr dirty="0" smtClean="0" baseline="-23148" sz="1800" spc="-15" i="1">
                <a:latin typeface="Times New Roman"/>
                <a:cs typeface="Times New Roman"/>
              </a:rPr>
              <a:t>R</a:t>
            </a:r>
            <a:r>
              <a:rPr dirty="0" smtClean="0" baseline="-23148" sz="1800" spc="-142" i="1">
                <a:latin typeface="Times New Roman"/>
                <a:cs typeface="Times New Roman"/>
              </a:rPr>
              <a:t> </a:t>
            </a:r>
            <a:r>
              <a:rPr dirty="0" smtClean="0" sz="2050" spc="45">
                <a:latin typeface="Times New Roman"/>
                <a:cs typeface="Times New Roman"/>
              </a:rPr>
              <a:t>(</a:t>
            </a:r>
            <a:r>
              <a:rPr dirty="0" smtClean="0" sz="2050" spc="15" i="1">
                <a:latin typeface="Times New Roman"/>
                <a:cs typeface="Times New Roman"/>
              </a:rPr>
              <a:t>s</a:t>
            </a:r>
            <a:r>
              <a:rPr dirty="0" smtClean="0" sz="2050" spc="70">
                <a:latin typeface="Times New Roman"/>
                <a:cs typeface="Times New Roman"/>
              </a:rPr>
              <a:t>)</a:t>
            </a:r>
            <a:r>
              <a:rPr dirty="0" smtClean="0" sz="2050" spc="-15" i="1">
                <a:latin typeface="Times New Roman"/>
                <a:cs typeface="Times New Roman"/>
              </a:rPr>
              <a:t>R</a:t>
            </a:r>
            <a:endParaRPr sz="205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35940" y="7309357"/>
            <a:ext cx="17526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5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35940" y="8389873"/>
            <a:ext cx="613918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 d</a:t>
            </a:r>
            <a:r>
              <a:rPr dirty="0" smtClean="0" sz="1400" spc="15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urr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for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Capa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4410075" y="7093584"/>
            <a:ext cx="1752600" cy="74040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3289317" y="9033481"/>
            <a:ext cx="182133" cy="0"/>
          </a:xfrm>
          <a:custGeom>
            <a:avLst/>
            <a:gdLst/>
            <a:ahLst/>
            <a:cxnLst/>
            <a:rect l="l" t="t" r="r" b="b"/>
            <a:pathLst>
              <a:path w="182133" h="0">
                <a:moveTo>
                  <a:pt x="0" y="0"/>
                </a:moveTo>
                <a:lnTo>
                  <a:pt x="182133" y="0"/>
                </a:lnTo>
              </a:path>
            </a:pathLst>
          </a:custGeom>
          <a:ln w="772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2631442" y="8800790"/>
            <a:ext cx="1552575" cy="4095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882015" algn="l"/>
              </a:tabLst>
            </a:pPr>
            <a:r>
              <a:rPr dirty="0" smtClean="0" sz="1450" spc="130" i="1">
                <a:latin typeface="Times New Roman"/>
                <a:cs typeface="Times New Roman"/>
              </a:rPr>
              <a:t>v</a:t>
            </a:r>
            <a:r>
              <a:rPr dirty="0" smtClean="0" baseline="-22875" sz="1275" spc="135" i="1">
                <a:latin typeface="Times New Roman"/>
                <a:cs typeface="Times New Roman"/>
              </a:rPr>
              <a:t>c</a:t>
            </a:r>
            <a:r>
              <a:rPr dirty="0" smtClean="0" baseline="-22875" sz="1275" spc="135" i="1">
                <a:latin typeface="Times New Roman"/>
                <a:cs typeface="Times New Roman"/>
              </a:rPr>
              <a:t> </a:t>
            </a:r>
            <a:r>
              <a:rPr dirty="0" smtClean="0" sz="1450" spc="90">
                <a:latin typeface="Times New Roman"/>
                <a:cs typeface="Times New Roman"/>
              </a:rPr>
              <a:t>(</a:t>
            </a:r>
            <a:r>
              <a:rPr dirty="0" smtClean="0" sz="1450" spc="200" i="1">
                <a:latin typeface="Times New Roman"/>
                <a:cs typeface="Times New Roman"/>
              </a:rPr>
              <a:t>t</a:t>
            </a:r>
            <a:r>
              <a:rPr dirty="0" smtClean="0" sz="1450" spc="114">
                <a:latin typeface="Times New Roman"/>
                <a:cs typeface="Times New Roman"/>
              </a:rPr>
              <a:t>)</a:t>
            </a:r>
            <a:r>
              <a:rPr dirty="0" smtClean="0" sz="1450" spc="35">
                <a:latin typeface="Times New Roman"/>
                <a:cs typeface="Times New Roman"/>
              </a:rPr>
              <a:t> </a:t>
            </a:r>
            <a:r>
              <a:rPr dirty="0" smtClean="0" sz="1450" spc="190">
                <a:latin typeface="Symbol"/>
                <a:cs typeface="Symbol"/>
              </a:rPr>
              <a:t></a:t>
            </a:r>
            <a:r>
              <a:rPr dirty="0" smtClean="0" sz="1450" spc="190">
                <a:latin typeface="Times New Roman"/>
                <a:cs typeface="Times New Roman"/>
              </a:rPr>
              <a:t>	</a:t>
            </a:r>
            <a:r>
              <a:rPr dirty="0" smtClean="0" baseline="-13888" sz="3300" spc="202">
                <a:latin typeface="Symbol"/>
                <a:cs typeface="Symbol"/>
              </a:rPr>
              <a:t></a:t>
            </a:r>
            <a:r>
              <a:rPr dirty="0" smtClean="0" baseline="-13888" sz="3300" spc="-509">
                <a:latin typeface="Times New Roman"/>
                <a:cs typeface="Times New Roman"/>
              </a:rPr>
              <a:t> </a:t>
            </a:r>
            <a:r>
              <a:rPr dirty="0" smtClean="0" sz="1450" spc="55" i="1">
                <a:latin typeface="Times New Roman"/>
                <a:cs typeface="Times New Roman"/>
              </a:rPr>
              <a:t>i</a:t>
            </a:r>
            <a:r>
              <a:rPr dirty="0" smtClean="0" baseline="-22875" sz="1275" spc="135" i="1">
                <a:latin typeface="Times New Roman"/>
                <a:cs typeface="Times New Roman"/>
              </a:rPr>
              <a:t>c</a:t>
            </a:r>
            <a:r>
              <a:rPr dirty="0" smtClean="0" baseline="-22875" sz="1275" spc="135" i="1">
                <a:latin typeface="Times New Roman"/>
                <a:cs typeface="Times New Roman"/>
              </a:rPr>
              <a:t> </a:t>
            </a:r>
            <a:r>
              <a:rPr dirty="0" smtClean="0" sz="1450" spc="90">
                <a:latin typeface="Times New Roman"/>
                <a:cs typeface="Times New Roman"/>
              </a:rPr>
              <a:t>(</a:t>
            </a:r>
            <a:r>
              <a:rPr dirty="0" smtClean="0" sz="1450" spc="200" i="1">
                <a:latin typeface="Times New Roman"/>
                <a:cs typeface="Times New Roman"/>
              </a:rPr>
              <a:t>t</a:t>
            </a:r>
            <a:r>
              <a:rPr dirty="0" smtClean="0" sz="1450" spc="10">
                <a:latin typeface="Times New Roman"/>
                <a:cs typeface="Times New Roman"/>
              </a:rPr>
              <a:t>)</a:t>
            </a:r>
            <a:r>
              <a:rPr dirty="0" smtClean="0" sz="1450" spc="114" i="1">
                <a:latin typeface="Times New Roman"/>
                <a:cs typeface="Times New Roman"/>
              </a:rPr>
              <a:t>dt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20" name="object 2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</a:t>
            </a:fld>
            <a:endParaRPr sz="1100">
              <a:latin typeface="Cambria"/>
              <a:cs typeface="Cambri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17651" y="9042070"/>
            <a:ext cx="6738620" cy="23367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2779395" algn="l"/>
                <a:tab pos="6725284" algn="l"/>
              </a:tabLst>
            </a:pPr>
            <a:r>
              <a:rPr dirty="0" smtClean="0" sz="1450" spc="85" i="1" u="sng">
                <a:latin typeface="Times New Roman"/>
                <a:cs typeface="Times New Roman"/>
              </a:rPr>
              <a:t> </a:t>
            </a:r>
            <a:r>
              <a:rPr dirty="0" smtClean="0" sz="1450" spc="85" i="1" u="sng">
                <a:latin typeface="Times New Roman"/>
                <a:cs typeface="Times New Roman"/>
              </a:rPr>
              <a:t>	</a:t>
            </a:r>
            <a:r>
              <a:rPr dirty="0" smtClean="0" sz="1450" spc="229" i="1" u="sng">
                <a:latin typeface="Times New Roman"/>
                <a:cs typeface="Times New Roman"/>
              </a:rPr>
              <a:t>C</a:t>
            </a:r>
            <a:r>
              <a:rPr dirty="0" smtClean="0" sz="1450" spc="85" i="1" u="sng">
                <a:latin typeface="Times New Roman"/>
                <a:cs typeface="Times New Roman"/>
              </a:rPr>
              <a:t> </a:t>
            </a:r>
            <a:r>
              <a:rPr dirty="0" smtClean="0" sz="1450" spc="85" i="1" u="sng">
                <a:latin typeface="Times New Roman"/>
                <a:cs typeface="Times New Roman"/>
              </a:rPr>
              <a:t>	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311049" y="8777970"/>
            <a:ext cx="140970" cy="23367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50" spc="170">
                <a:latin typeface="Times New Roman"/>
                <a:cs typeface="Times New Roman"/>
              </a:rPr>
              <a:t>1</a:t>
            </a:r>
            <a:endParaRPr sz="1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7651" y="449580"/>
            <a:ext cx="673925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6191885" algn="l"/>
                <a:tab pos="6725284" algn="l"/>
              </a:tabLst>
            </a:pPr>
            <a:r>
              <a:rPr dirty="0" smtClean="0" sz="1200" spc="-125" u="sng">
                <a:latin typeface="Cambria"/>
                <a:cs typeface="Cambria"/>
              </a:rPr>
              <a:t> </a:t>
            </a:r>
            <a:r>
              <a:rPr dirty="0" smtClean="0" sz="1200" spc="-15" u="sng">
                <a:latin typeface="Cambria"/>
                <a:cs typeface="Cambria"/>
              </a:rPr>
              <a:t>C</a:t>
            </a:r>
            <a:r>
              <a:rPr dirty="0" smtClean="0" sz="1200" spc="0" u="sng">
                <a:latin typeface="Cambria"/>
                <a:cs typeface="Cambria"/>
              </a:rPr>
              <a:t>ont</a:t>
            </a:r>
            <a:r>
              <a:rPr dirty="0" smtClean="0" sz="1200" spc="-10" u="sng">
                <a:latin typeface="Cambria"/>
                <a:cs typeface="Cambria"/>
              </a:rPr>
              <a:t>r</a:t>
            </a:r>
            <a:r>
              <a:rPr dirty="0" smtClean="0" sz="1200" spc="0" u="sng">
                <a:latin typeface="Cambria"/>
                <a:cs typeface="Cambria"/>
              </a:rPr>
              <a:t>ol</a:t>
            </a:r>
            <a:r>
              <a:rPr dirty="0" smtClean="0" sz="1200" spc="0" u="sng">
                <a:latin typeface="Cambria"/>
                <a:cs typeface="Cambria"/>
              </a:rPr>
              <a:t> 	</a:t>
            </a:r>
            <a:r>
              <a:rPr dirty="0" smtClean="0" sz="1200" spc="-10" u="sng">
                <a:latin typeface="Cambria"/>
                <a:cs typeface="Cambria"/>
              </a:rPr>
              <a:t>L</a:t>
            </a:r>
            <a:r>
              <a:rPr dirty="0" smtClean="0" sz="1200" spc="-5" u="sng">
                <a:latin typeface="Cambria"/>
                <a:cs typeface="Cambria"/>
              </a:rPr>
              <a:t>ec.</a:t>
            </a:r>
            <a:r>
              <a:rPr dirty="0" smtClean="0" sz="1200" spc="5" u="sng">
                <a:latin typeface="Cambria"/>
                <a:cs typeface="Cambria"/>
              </a:rPr>
              <a:t> </a:t>
            </a:r>
            <a:r>
              <a:rPr dirty="0" smtClean="0" sz="1200" spc="-10" u="sng">
                <a:latin typeface="Cambria"/>
                <a:cs typeface="Cambria"/>
              </a:rPr>
              <a:t>2</a:t>
            </a:r>
            <a:r>
              <a:rPr dirty="0" smtClean="0" sz="1200" spc="-10" u="sng">
                <a:latin typeface="Cambria"/>
                <a:cs typeface="Cambria"/>
              </a:rPr>
              <a:t> 	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30351" y="921760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530351" y="925037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535940" y="1263142"/>
            <a:ext cx="6224270" cy="4159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ts val="161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lace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the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ove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ge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0">
                <a:latin typeface="Times New Roman"/>
                <a:cs typeface="Times New Roman"/>
              </a:rPr>
              <a:t> ca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)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2563621"/>
            <a:ext cx="152400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3-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4140327"/>
            <a:ext cx="604202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 d</a:t>
            </a:r>
            <a:r>
              <a:rPr dirty="0" smtClean="0" sz="1400" spc="15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urr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for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induc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403888" y="2013968"/>
            <a:ext cx="251061" cy="0"/>
          </a:xfrm>
          <a:custGeom>
            <a:avLst/>
            <a:gdLst/>
            <a:ahLst/>
            <a:cxnLst/>
            <a:rect l="l" t="t" r="r" b="b"/>
            <a:pathLst>
              <a:path w="251061" h="0">
                <a:moveTo>
                  <a:pt x="0" y="0"/>
                </a:moveTo>
                <a:lnTo>
                  <a:pt x="251061" y="0"/>
                </a:lnTo>
              </a:path>
            </a:pathLst>
          </a:custGeom>
          <a:ln w="630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535940" y="5071998"/>
            <a:ext cx="6666865" cy="7797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ts val="161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lace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the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ove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gy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r)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is</a:t>
            </a:r>
            <a:endParaRPr sz="1400">
              <a:latin typeface="Times New Roman"/>
              <a:cs typeface="Times New Roman"/>
            </a:endParaRPr>
          </a:p>
          <a:p>
            <a:pPr algn="ctr" marR="195580">
              <a:lnSpc>
                <a:spcPct val="100000"/>
              </a:lnSpc>
              <a:spcBef>
                <a:spcPts val="490"/>
              </a:spcBef>
            </a:pPr>
            <a:r>
              <a:rPr dirty="0" smtClean="0" sz="1700" spc="204" i="1">
                <a:latin typeface="Times New Roman"/>
                <a:cs typeface="Times New Roman"/>
              </a:rPr>
              <a:t>V</a:t>
            </a:r>
            <a:r>
              <a:rPr dirty="0" smtClean="0" baseline="-25000" sz="1500" spc="202" i="1">
                <a:latin typeface="Times New Roman"/>
                <a:cs typeface="Times New Roman"/>
              </a:rPr>
              <a:t>L</a:t>
            </a:r>
            <a:r>
              <a:rPr dirty="0" smtClean="0" baseline="-25000" sz="1500" spc="-37" i="1">
                <a:latin typeface="Times New Roman"/>
                <a:cs typeface="Times New Roman"/>
              </a:rPr>
              <a:t> </a:t>
            </a:r>
            <a:r>
              <a:rPr dirty="0" smtClean="0" sz="1700" spc="195">
                <a:latin typeface="Times New Roman"/>
                <a:cs typeface="Times New Roman"/>
              </a:rPr>
              <a:t>(</a:t>
            </a:r>
            <a:r>
              <a:rPr dirty="0" smtClean="0" sz="1700" spc="200" i="1">
                <a:latin typeface="Times New Roman"/>
                <a:cs typeface="Times New Roman"/>
              </a:rPr>
              <a:t>s</a:t>
            </a:r>
            <a:r>
              <a:rPr dirty="0" smtClean="0" sz="1700" spc="145">
                <a:latin typeface="Times New Roman"/>
                <a:cs typeface="Times New Roman"/>
              </a:rPr>
              <a:t>)</a:t>
            </a:r>
            <a:r>
              <a:rPr dirty="0" smtClean="0" sz="1700" spc="10">
                <a:latin typeface="Times New Roman"/>
                <a:cs typeface="Times New Roman"/>
              </a:rPr>
              <a:t> </a:t>
            </a:r>
            <a:r>
              <a:rPr dirty="0" smtClean="0" sz="1700" spc="240">
                <a:latin typeface="Symbol"/>
                <a:cs typeface="Symbol"/>
              </a:rPr>
              <a:t></a:t>
            </a:r>
            <a:r>
              <a:rPr dirty="0" smtClean="0" sz="1700" spc="60">
                <a:latin typeface="Times New Roman"/>
                <a:cs typeface="Times New Roman"/>
              </a:rPr>
              <a:t> </a:t>
            </a:r>
            <a:r>
              <a:rPr dirty="0" smtClean="0" sz="1700" spc="245" i="1">
                <a:latin typeface="Times New Roman"/>
                <a:cs typeface="Times New Roman"/>
              </a:rPr>
              <a:t>L</a:t>
            </a:r>
            <a:r>
              <a:rPr dirty="0" smtClean="0" sz="1700" spc="190" i="1">
                <a:latin typeface="Times New Roman"/>
                <a:cs typeface="Times New Roman"/>
              </a:rPr>
              <a:t>s</a:t>
            </a:r>
            <a:r>
              <a:rPr dirty="0" smtClean="0" sz="1700" spc="200" i="1">
                <a:latin typeface="Times New Roman"/>
                <a:cs typeface="Times New Roman"/>
              </a:rPr>
              <a:t>I</a:t>
            </a:r>
            <a:r>
              <a:rPr dirty="0" smtClean="0" baseline="-25000" sz="1500" spc="202" i="1">
                <a:latin typeface="Times New Roman"/>
                <a:cs typeface="Times New Roman"/>
              </a:rPr>
              <a:t>L</a:t>
            </a:r>
            <a:r>
              <a:rPr dirty="0" smtClean="0" baseline="-25000" sz="1500" spc="-30" i="1">
                <a:latin typeface="Times New Roman"/>
                <a:cs typeface="Times New Roman"/>
              </a:rPr>
              <a:t> </a:t>
            </a:r>
            <a:r>
              <a:rPr dirty="0" smtClean="0" sz="1700" spc="195">
                <a:latin typeface="Times New Roman"/>
                <a:cs typeface="Times New Roman"/>
              </a:rPr>
              <a:t>(</a:t>
            </a:r>
            <a:r>
              <a:rPr dirty="0" smtClean="0" sz="1700" spc="195" i="1">
                <a:latin typeface="Times New Roman"/>
                <a:cs typeface="Times New Roman"/>
              </a:rPr>
              <a:t>s</a:t>
            </a:r>
            <a:r>
              <a:rPr dirty="0" smtClean="0" sz="1700" spc="145">
                <a:latin typeface="Times New Roman"/>
                <a:cs typeface="Times New Roman"/>
              </a:rPr>
              <a:t>)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535807" y="8739835"/>
            <a:ext cx="701040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T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ble </a:t>
            </a:r>
            <a:r>
              <a:rPr dirty="0" smtClean="0" sz="1200" spc="-10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2.1)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685894" y="1899673"/>
            <a:ext cx="438784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175" i="1">
                <a:latin typeface="Times New Roman"/>
                <a:cs typeface="Times New Roman"/>
              </a:rPr>
              <a:t>I</a:t>
            </a:r>
            <a:r>
              <a:rPr dirty="0" smtClean="0" sz="1200" spc="175" i="1">
                <a:latin typeface="Times New Roman"/>
                <a:cs typeface="Times New Roman"/>
              </a:rPr>
              <a:t>  </a:t>
            </a:r>
            <a:r>
              <a:rPr dirty="0" smtClean="0" sz="1200" spc="-150" i="1">
                <a:latin typeface="Times New Roman"/>
                <a:cs typeface="Times New Roman"/>
              </a:rPr>
              <a:t> </a:t>
            </a:r>
            <a:r>
              <a:rPr dirty="0" smtClean="0" sz="1200" spc="229">
                <a:latin typeface="Times New Roman"/>
                <a:cs typeface="Times New Roman"/>
              </a:rPr>
              <a:t>(</a:t>
            </a:r>
            <a:r>
              <a:rPr dirty="0" smtClean="0" sz="1200" spc="250" i="1">
                <a:latin typeface="Times New Roman"/>
                <a:cs typeface="Times New Roman"/>
              </a:rPr>
              <a:t>s</a:t>
            </a:r>
            <a:r>
              <a:rPr dirty="0" smtClean="0" sz="1200" spc="175"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398982" y="1803352"/>
            <a:ext cx="251460" cy="4108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11430">
              <a:lnSpc>
                <a:spcPct val="100000"/>
              </a:lnSpc>
            </a:pPr>
            <a:r>
              <a:rPr dirty="0" smtClean="0" sz="1200" spc="260">
                <a:latin typeface="Times New Roman"/>
                <a:cs typeface="Times New Roman"/>
              </a:rPr>
              <a:t>1</a:t>
            </a:r>
            <a:endParaRPr sz="1200">
              <a:latin typeface="Times New Roman"/>
              <a:cs typeface="Times New Roman"/>
            </a:endParaRPr>
          </a:p>
          <a:p>
            <a:pPr algn="ctr" marR="0">
              <a:lnSpc>
                <a:spcPct val="100000"/>
              </a:lnSpc>
              <a:spcBef>
                <a:spcPts val="254"/>
              </a:spcBef>
            </a:pPr>
            <a:r>
              <a:rPr dirty="0" smtClean="0" sz="1200" spc="250" i="1">
                <a:latin typeface="Times New Roman"/>
                <a:cs typeface="Times New Roman"/>
              </a:rPr>
              <a:t>Cs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718393" y="1899673"/>
            <a:ext cx="647700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320" i="1">
                <a:latin typeface="Times New Roman"/>
                <a:cs typeface="Times New Roman"/>
              </a:rPr>
              <a:t>V</a:t>
            </a:r>
            <a:r>
              <a:rPr dirty="0" smtClean="0" sz="1200" spc="320" i="1">
                <a:latin typeface="Times New Roman"/>
                <a:cs typeface="Times New Roman"/>
              </a:rPr>
              <a:t> </a:t>
            </a:r>
            <a:r>
              <a:rPr dirty="0" smtClean="0" sz="1200" spc="-20" i="1">
                <a:latin typeface="Times New Roman"/>
                <a:cs typeface="Times New Roman"/>
              </a:rPr>
              <a:t> </a:t>
            </a:r>
            <a:r>
              <a:rPr dirty="0" smtClean="0" sz="1200" spc="235">
                <a:latin typeface="Times New Roman"/>
                <a:cs typeface="Times New Roman"/>
              </a:rPr>
              <a:t>(</a:t>
            </a:r>
            <a:r>
              <a:rPr dirty="0" smtClean="0" sz="1200" spc="245" i="1">
                <a:latin typeface="Times New Roman"/>
                <a:cs typeface="Times New Roman"/>
              </a:rPr>
              <a:t>s</a:t>
            </a:r>
            <a:r>
              <a:rPr dirty="0" smtClean="0" sz="1200" spc="175">
                <a:latin typeface="Times New Roman"/>
                <a:cs typeface="Times New Roman"/>
              </a:rPr>
              <a:t>)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285">
                <a:latin typeface="Symbol"/>
                <a:cs typeface="Symbol"/>
              </a:rPr>
              <a:t></a:t>
            </a:r>
            <a:endParaRPr sz="1200">
              <a:latin typeface="Symbol"/>
              <a:cs typeface="Symbo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771465" y="2001284"/>
            <a:ext cx="82550" cy="1193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700" spc="135" i="1">
                <a:latin typeface="Times New Roman"/>
                <a:cs typeface="Times New Roman"/>
              </a:rPr>
              <a:t>c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843706" y="2001284"/>
            <a:ext cx="82550" cy="1193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700" spc="135" i="1">
                <a:latin typeface="Times New Roman"/>
                <a:cs typeface="Times New Roman"/>
              </a:rPr>
              <a:t>c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190625" y="2436495"/>
            <a:ext cx="1511935" cy="151193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4410075" y="2715895"/>
            <a:ext cx="2376170" cy="8934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3633622" y="4829558"/>
            <a:ext cx="594331" cy="0"/>
          </a:xfrm>
          <a:custGeom>
            <a:avLst/>
            <a:gdLst/>
            <a:ahLst/>
            <a:cxnLst/>
            <a:rect l="l" t="t" r="r" b="b"/>
            <a:pathLst>
              <a:path w="594331" h="0">
                <a:moveTo>
                  <a:pt x="0" y="0"/>
                </a:moveTo>
                <a:lnTo>
                  <a:pt x="594331" y="0"/>
                </a:lnTo>
              </a:path>
            </a:pathLst>
          </a:custGeom>
          <a:ln w="630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3815838" y="4834393"/>
            <a:ext cx="220345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295" i="1">
                <a:latin typeface="Times New Roman"/>
                <a:cs typeface="Times New Roman"/>
              </a:rPr>
              <a:t>dt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924611" y="4618942"/>
            <a:ext cx="1305560" cy="2914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-34722" sz="1800" spc="367">
                <a:latin typeface="Times New Roman"/>
                <a:cs typeface="Times New Roman"/>
              </a:rPr>
              <a:t>(</a:t>
            </a:r>
            <a:r>
              <a:rPr dirty="0" smtClean="0" baseline="-34722" sz="1800" spc="337" i="1">
                <a:latin typeface="Times New Roman"/>
                <a:cs typeface="Times New Roman"/>
              </a:rPr>
              <a:t>t</a:t>
            </a:r>
            <a:r>
              <a:rPr dirty="0" smtClean="0" baseline="-34722" sz="1800" spc="-270" i="1">
                <a:latin typeface="Times New Roman"/>
                <a:cs typeface="Times New Roman"/>
              </a:rPr>
              <a:t> </a:t>
            </a:r>
            <a:r>
              <a:rPr dirty="0" smtClean="0" baseline="-34722" sz="1800" spc="405">
                <a:latin typeface="Times New Roman"/>
                <a:cs typeface="Times New Roman"/>
              </a:rPr>
              <a:t>)</a:t>
            </a:r>
            <a:r>
              <a:rPr dirty="0" smtClean="0" baseline="-34722" sz="1800" spc="209">
                <a:latin typeface="Times New Roman"/>
                <a:cs typeface="Times New Roman"/>
              </a:rPr>
              <a:t> </a:t>
            </a:r>
            <a:r>
              <a:rPr dirty="0" smtClean="0" baseline="-34722" sz="1800" spc="667">
                <a:latin typeface="Symbol"/>
                <a:cs typeface="Symbol"/>
              </a:rPr>
              <a:t></a:t>
            </a:r>
            <a:r>
              <a:rPr dirty="0" smtClean="0" baseline="-34722" sz="1800" spc="667">
                <a:latin typeface="Times New Roman"/>
                <a:cs typeface="Times New Roman"/>
              </a:rPr>
              <a:t> </a:t>
            </a:r>
            <a:r>
              <a:rPr dirty="0" smtClean="0" baseline="-34722" sz="1800" spc="-142">
                <a:latin typeface="Times New Roman"/>
                <a:cs typeface="Times New Roman"/>
              </a:rPr>
              <a:t> </a:t>
            </a:r>
            <a:r>
              <a:rPr dirty="0" smtClean="0" baseline="-34722" sz="1800" spc="675" i="1">
                <a:latin typeface="Times New Roman"/>
                <a:cs typeface="Times New Roman"/>
              </a:rPr>
              <a:t>L</a:t>
            </a:r>
            <a:r>
              <a:rPr dirty="0" smtClean="0" baseline="-34722" sz="1800" spc="202" i="1">
                <a:latin typeface="Times New Roman"/>
                <a:cs typeface="Times New Roman"/>
              </a:rPr>
              <a:t> </a:t>
            </a:r>
            <a:r>
              <a:rPr dirty="0" smtClean="0" sz="1200" spc="385" i="1">
                <a:latin typeface="Times New Roman"/>
                <a:cs typeface="Times New Roman"/>
              </a:rPr>
              <a:t>d</a:t>
            </a:r>
            <a:r>
              <a:rPr dirty="0" smtClean="0" sz="1200" spc="235" i="1">
                <a:latin typeface="Times New Roman"/>
                <a:cs typeface="Times New Roman"/>
              </a:rPr>
              <a:t>i</a:t>
            </a:r>
            <a:r>
              <a:rPr dirty="0" smtClean="0" baseline="-23809" sz="1050" spc="390" i="1">
                <a:latin typeface="Times New Roman"/>
                <a:cs typeface="Times New Roman"/>
              </a:rPr>
              <a:t>L</a:t>
            </a:r>
            <a:r>
              <a:rPr dirty="0" smtClean="0" baseline="-23809" sz="1050" spc="97" i="1">
                <a:latin typeface="Times New Roman"/>
                <a:cs typeface="Times New Roman"/>
              </a:rPr>
              <a:t> </a:t>
            </a:r>
            <a:r>
              <a:rPr dirty="0" smtClean="0" sz="1200" spc="245">
                <a:latin typeface="Times New Roman"/>
                <a:cs typeface="Times New Roman"/>
              </a:rPr>
              <a:t>(</a:t>
            </a:r>
            <a:r>
              <a:rPr dirty="0" smtClean="0" sz="1200" spc="225" i="1">
                <a:latin typeface="Times New Roman"/>
                <a:cs typeface="Times New Roman"/>
              </a:rPr>
              <a:t>t</a:t>
            </a:r>
            <a:r>
              <a:rPr dirty="0" smtClean="0" sz="1200" spc="-185" i="1">
                <a:latin typeface="Times New Roman"/>
                <a:cs typeface="Times New Roman"/>
              </a:rPr>
              <a:t> </a:t>
            </a:r>
            <a:r>
              <a:rPr dirty="0" smtClean="0" sz="1200" spc="270"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693843" y="4715263"/>
            <a:ext cx="139700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360" i="1">
                <a:latin typeface="Times New Roman"/>
                <a:cs typeface="Times New Roman"/>
              </a:rPr>
              <a:t>v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810991" y="4816873"/>
            <a:ext cx="108585" cy="1193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700" spc="260" i="1">
                <a:latin typeface="Times New Roman"/>
                <a:cs typeface="Times New Roman"/>
              </a:rPr>
              <a:t>L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1162050" y="5991225"/>
            <a:ext cx="4848225" cy="242379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25" name="object 2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7651" y="449580"/>
            <a:ext cx="673925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6191885" algn="l"/>
                <a:tab pos="6725284" algn="l"/>
              </a:tabLst>
            </a:pPr>
            <a:r>
              <a:rPr dirty="0" smtClean="0" sz="1200" spc="-125" u="sng">
                <a:latin typeface="Cambria"/>
                <a:cs typeface="Cambria"/>
              </a:rPr>
              <a:t> </a:t>
            </a:r>
            <a:r>
              <a:rPr dirty="0" smtClean="0" sz="1200" spc="-15" u="sng">
                <a:latin typeface="Cambria"/>
                <a:cs typeface="Cambria"/>
              </a:rPr>
              <a:t>C</a:t>
            </a:r>
            <a:r>
              <a:rPr dirty="0" smtClean="0" sz="1200" spc="0" u="sng">
                <a:latin typeface="Cambria"/>
                <a:cs typeface="Cambria"/>
              </a:rPr>
              <a:t>ont</a:t>
            </a:r>
            <a:r>
              <a:rPr dirty="0" smtClean="0" sz="1200" spc="-10" u="sng">
                <a:latin typeface="Cambria"/>
                <a:cs typeface="Cambria"/>
              </a:rPr>
              <a:t>r</a:t>
            </a:r>
            <a:r>
              <a:rPr dirty="0" smtClean="0" sz="1200" spc="0" u="sng">
                <a:latin typeface="Cambria"/>
                <a:cs typeface="Cambria"/>
              </a:rPr>
              <a:t>ol</a:t>
            </a:r>
            <a:r>
              <a:rPr dirty="0" smtClean="0" sz="1200" spc="0" u="sng">
                <a:latin typeface="Cambria"/>
                <a:cs typeface="Cambria"/>
              </a:rPr>
              <a:t> 	</a:t>
            </a:r>
            <a:r>
              <a:rPr dirty="0" smtClean="0" sz="1200" spc="-10" u="sng">
                <a:latin typeface="Cambria"/>
                <a:cs typeface="Cambria"/>
              </a:rPr>
              <a:t>L</a:t>
            </a:r>
            <a:r>
              <a:rPr dirty="0" smtClean="0" sz="1200" spc="-5" u="sng">
                <a:latin typeface="Cambria"/>
                <a:cs typeface="Cambria"/>
              </a:rPr>
              <a:t>ec.</a:t>
            </a:r>
            <a:r>
              <a:rPr dirty="0" smtClean="0" sz="1200" spc="5" u="sng">
                <a:latin typeface="Cambria"/>
                <a:cs typeface="Cambria"/>
              </a:rPr>
              <a:t> </a:t>
            </a:r>
            <a:r>
              <a:rPr dirty="0" smtClean="0" sz="1200" spc="-10" u="sng">
                <a:latin typeface="Cambria"/>
                <a:cs typeface="Cambria"/>
              </a:rPr>
              <a:t>2</a:t>
            </a:r>
            <a:r>
              <a:rPr dirty="0" smtClean="0" sz="1200" spc="-10" u="sng">
                <a:latin typeface="Cambria"/>
                <a:cs typeface="Cambria"/>
              </a:rPr>
              <a:t> 	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30351" y="921760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530351" y="925037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535940" y="1116838"/>
            <a:ext cx="6704330" cy="22098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7145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Ba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la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cal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ir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ts</a:t>
            </a:r>
            <a:r>
              <a:rPr dirty="0" smtClean="0" sz="1400" spc="14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ir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ho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1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's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aw</a:t>
            </a:r>
            <a:r>
              <a:rPr dirty="0" smtClean="0" sz="1400" spc="14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1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 st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  <a:p>
            <a:pPr marL="70485" marR="19685">
              <a:lnSpc>
                <a:spcPts val="1620"/>
              </a:lnSpc>
              <a:spcBef>
                <a:spcPts val="10"/>
              </a:spcBef>
              <a:buFont typeface="Times New Roman"/>
              <a:buAutoNum type="arabicPeriod"/>
              <a:tabLst>
                <a:tab pos="469900" algn="l"/>
              </a:tabLst>
            </a:pPr>
            <a:r>
              <a:rPr dirty="0" smtClean="0" sz="1400" spc="0" b="1">
                <a:latin typeface="Times New Roman"/>
                <a:cs typeface="Times New Roman"/>
              </a:rPr>
              <a:t>Sum</a:t>
            </a:r>
            <a:r>
              <a:rPr dirty="0" smtClean="0" sz="1400" spc="5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of</a:t>
            </a:r>
            <a:r>
              <a:rPr dirty="0" smtClean="0" sz="1400" spc="6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currents</a:t>
            </a:r>
            <a:r>
              <a:rPr dirty="0" smtClean="0" sz="1400" spc="7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en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er</a:t>
            </a:r>
            <a:r>
              <a:rPr dirty="0" smtClean="0" sz="1400" spc="5" b="1"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g</a:t>
            </a:r>
            <a:r>
              <a:rPr dirty="0" smtClean="0" sz="1400" spc="7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70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ode</a:t>
            </a:r>
            <a:r>
              <a:rPr dirty="0" smtClean="0" sz="1400" spc="6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7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eq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7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to</a:t>
            </a:r>
            <a:r>
              <a:rPr dirty="0" smtClean="0" sz="1400" spc="7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the</a:t>
            </a:r>
            <a:r>
              <a:rPr dirty="0" smtClean="0" sz="1400" spc="5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sum</a:t>
            </a:r>
            <a:r>
              <a:rPr dirty="0" smtClean="0" sz="1400" spc="5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of</a:t>
            </a:r>
            <a:r>
              <a:rPr dirty="0" smtClean="0" sz="1400" spc="6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cur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ents</a:t>
            </a:r>
            <a:r>
              <a:rPr dirty="0" smtClean="0" sz="1400" spc="70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v</a:t>
            </a:r>
            <a:r>
              <a:rPr dirty="0" smtClean="0" sz="1400" spc="0" b="1">
                <a:latin typeface="Times New Roman"/>
                <a:cs typeface="Times New Roman"/>
              </a:rPr>
              <a:t>ing</a:t>
            </a:r>
            <a:r>
              <a:rPr dirty="0" smtClean="0" sz="1400" spc="7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5" b="1">
                <a:latin typeface="Times New Roman"/>
                <a:cs typeface="Times New Roman"/>
              </a:rPr>
              <a:t>h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6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 node.</a:t>
            </a:r>
            <a:endParaRPr sz="1400">
              <a:latin typeface="Times New Roman"/>
              <a:cs typeface="Times New Roman"/>
            </a:endParaRPr>
          </a:p>
          <a:p>
            <a:pPr marL="469900" indent="-400050">
              <a:lnSpc>
                <a:spcPts val="1565"/>
              </a:lnSpc>
              <a:buFont typeface="Times New Roman"/>
              <a:buAutoNum type="arabicPeriod"/>
              <a:tabLst>
                <a:tab pos="469900" algn="l"/>
              </a:tabLst>
            </a:pPr>
            <a:r>
              <a:rPr dirty="0" smtClean="0" sz="1400" spc="0" b="1">
                <a:latin typeface="Times New Roman"/>
                <a:cs typeface="Times New Roman"/>
              </a:rPr>
              <a:t>The</a:t>
            </a:r>
            <a:r>
              <a:rPr dirty="0" smtClean="0" sz="1400" spc="6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geb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c</a:t>
            </a:r>
            <a:r>
              <a:rPr dirty="0" smtClean="0" sz="1400" spc="5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sum</a:t>
            </a:r>
            <a:r>
              <a:rPr dirty="0" smtClean="0" sz="1400" spc="5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of</a:t>
            </a:r>
            <a:r>
              <a:rPr dirty="0" smtClean="0" sz="1400" spc="6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5" b="1">
                <a:latin typeface="Times New Roman"/>
                <a:cs typeface="Times New Roman"/>
              </a:rPr>
              <a:t>h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6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v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lt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g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6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nd</a:t>
            </a:r>
            <a:r>
              <a:rPr dirty="0" smtClean="0" sz="1400" spc="6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y</a:t>
            </a:r>
            <a:r>
              <a:rPr dirty="0" smtClean="0" sz="1400" spc="6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op</a:t>
            </a:r>
            <a:r>
              <a:rPr dirty="0" smtClean="0" sz="1400" spc="5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in</a:t>
            </a:r>
            <a:r>
              <a:rPr dirty="0" smtClean="0" sz="1400" spc="5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an</a:t>
            </a:r>
            <a:r>
              <a:rPr dirty="0" smtClean="0" sz="1400" spc="5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ectric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70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irc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it</a:t>
            </a:r>
            <a:r>
              <a:rPr dirty="0" smtClean="0" sz="1400" spc="5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7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z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r</a:t>
            </a:r>
            <a:r>
              <a:rPr dirty="0" smtClean="0" sz="1400" spc="65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23"/>
              </a:spcBef>
              <a:buFont typeface="Times New Roman"/>
              <a:buAutoNum type="arabicPeriod"/>
            </a:pPr>
            <a:endParaRPr sz="600"/>
          </a:p>
          <a:p>
            <a:pPr>
              <a:lnSpc>
                <a:spcPts val="1000"/>
              </a:lnSpc>
              <a:buFont typeface="Times New Roman"/>
              <a:buAutoNum type="arabicPeriod"/>
            </a:pPr>
            <a:endParaRPr sz="1000"/>
          </a:p>
          <a:p>
            <a:pPr lvl="1" marL="469900" marR="20955" indent="-228600">
              <a:lnSpc>
                <a:spcPts val="1610"/>
              </a:lnSpc>
              <a:buFont typeface="Wingdings"/>
              <a:buChar char=""/>
              <a:tabLst>
                <a:tab pos="469900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athe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el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ci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can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ing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ir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ho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f's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la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44"/>
              </a:spcBef>
            </a:pPr>
            <a:endParaRPr sz="7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For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ies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C </a:t>
            </a:r>
            <a:r>
              <a:rPr dirty="0" smtClean="0" sz="1400" spc="-2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rc</a:t>
            </a:r>
            <a:r>
              <a:rPr dirty="0" smtClean="0" sz="1400" spc="-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lo</a:t>
            </a:r>
            <a:r>
              <a:rPr dirty="0" smtClean="0" sz="1400" spc="5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138042" y="4132960"/>
            <a:ext cx="187960" cy="1727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50" spc="-10">
                <a:latin typeface="Times New Roman"/>
                <a:cs typeface="Times New Roman"/>
              </a:rPr>
              <a:t>i</a:t>
            </a:r>
            <a:r>
              <a:rPr dirty="0" smtClean="0" sz="1050" spc="-5">
                <a:latin typeface="Times New Roman"/>
                <a:cs typeface="Times New Roman"/>
              </a:rPr>
              <a:t>(</a:t>
            </a:r>
            <a:r>
              <a:rPr dirty="0" smtClean="0" sz="1050" spc="-10">
                <a:latin typeface="Times New Roman"/>
                <a:cs typeface="Times New Roman"/>
              </a:rPr>
              <a:t>t</a:t>
            </a:r>
            <a:r>
              <a:rPr dirty="0" smtClean="0" sz="1050" spc="0">
                <a:latin typeface="Times New Roman"/>
                <a:cs typeface="Times New Roman"/>
              </a:rPr>
              <a:t>)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799713" y="4132960"/>
            <a:ext cx="248285" cy="1727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50">
                <a:latin typeface="Times New Roman"/>
                <a:cs typeface="Times New Roman"/>
              </a:rPr>
              <a:t>V</a:t>
            </a:r>
            <a:r>
              <a:rPr dirty="0" smtClean="0" sz="1050" spc="-5">
                <a:latin typeface="Times New Roman"/>
                <a:cs typeface="Times New Roman"/>
              </a:rPr>
              <a:t>(</a:t>
            </a:r>
            <a:r>
              <a:rPr dirty="0" smtClean="0" sz="1050" spc="-10">
                <a:latin typeface="Times New Roman"/>
                <a:cs typeface="Times New Roman"/>
              </a:rPr>
              <a:t>t</a:t>
            </a:r>
            <a:r>
              <a:rPr dirty="0" smtClean="0" sz="1050" spc="0">
                <a:latin typeface="Times New Roman"/>
                <a:cs typeface="Times New Roman"/>
              </a:rPr>
              <a:t>)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5940" y="4794122"/>
            <a:ext cx="595185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ing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rc</a:t>
            </a:r>
            <a:r>
              <a:rPr dirty="0" smtClean="0" sz="1400" spc="-5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off</a:t>
            </a:r>
            <a:r>
              <a:rPr dirty="0" smtClean="0" sz="1400" spc="-15">
                <a:latin typeface="Times New Roman"/>
                <a:cs typeface="Times New Roman"/>
              </a:rPr>
              <a:t>'</a:t>
            </a:r>
            <a:r>
              <a:rPr dirty="0" smtClean="0" sz="1400" spc="0">
                <a:latin typeface="Times New Roman"/>
                <a:cs typeface="Times New Roman"/>
              </a:rPr>
              <a:t>s v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aw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 o</a:t>
            </a:r>
            <a:r>
              <a:rPr dirty="0" smtClean="0" sz="1400" spc="5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lo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85240" y="5339460"/>
            <a:ext cx="1623060" cy="736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525">
                <a:latin typeface="Cambria Math"/>
                <a:cs typeface="Cambria Math"/>
              </a:rPr>
              <a:t> </a:t>
            </a:r>
            <a:r>
              <a:rPr dirty="0" smtClean="0" baseline="1984" sz="2100" spc="412">
                <a:latin typeface="Cambria Math"/>
                <a:cs typeface="Cambria Math"/>
              </a:rPr>
              <a:t> </a:t>
            </a:r>
            <a:r>
              <a:rPr dirty="0" smtClean="0" sz="1400" spc="270">
                <a:latin typeface="Cambria Math"/>
                <a:cs typeface="Cambria Math"/>
              </a:rPr>
              <a:t> </a:t>
            </a:r>
            <a:r>
              <a:rPr dirty="0" smtClean="0" baseline="1984" sz="2100" spc="405">
                <a:latin typeface="Cambria Math"/>
                <a:cs typeface="Cambria Math"/>
              </a:rPr>
              <a:t> </a:t>
            </a:r>
            <a:r>
              <a:rPr dirty="0" smtClean="0" baseline="1984" sz="2100" spc="97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525">
                <a:latin typeface="Cambria Math"/>
                <a:cs typeface="Cambria Math"/>
              </a:rPr>
              <a:t> </a:t>
            </a:r>
            <a:r>
              <a:rPr dirty="0" smtClean="0" baseline="-16666" sz="1500" spc="509">
                <a:latin typeface="Cambria Math"/>
                <a:cs typeface="Cambria Math"/>
              </a:rPr>
              <a:t> </a:t>
            </a:r>
            <a:r>
              <a:rPr dirty="0" smtClean="0" baseline="-16666" sz="1500" spc="509">
                <a:latin typeface="Cambria Math"/>
                <a:cs typeface="Cambria Math"/>
              </a:rPr>
              <a:t> </a:t>
            </a:r>
            <a:r>
              <a:rPr dirty="0" smtClean="0" baseline="-16666" sz="1500" spc="-104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525">
                <a:latin typeface="Cambria Math"/>
                <a:cs typeface="Cambria Math"/>
              </a:rPr>
              <a:t> </a:t>
            </a:r>
            <a:r>
              <a:rPr dirty="0" smtClean="0" baseline="-16666" sz="1500" spc="705">
                <a:latin typeface="Cambria Math"/>
                <a:cs typeface="Cambria Math"/>
              </a:rPr>
              <a:t> </a:t>
            </a:r>
            <a:r>
              <a:rPr dirty="0" smtClean="0" baseline="-16666" sz="1500" spc="705">
                <a:latin typeface="Cambria Math"/>
                <a:cs typeface="Cambria Math"/>
              </a:rPr>
              <a:t> </a:t>
            </a:r>
            <a:r>
              <a:rPr dirty="0" smtClean="0" baseline="-16666" sz="1500" spc="-104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525">
                <a:latin typeface="Cambria Math"/>
                <a:cs typeface="Cambria Math"/>
              </a:rPr>
              <a:t> </a:t>
            </a:r>
            <a:r>
              <a:rPr dirty="0" smtClean="0" baseline="-16666" sz="1500" spc="600">
                <a:latin typeface="Cambria Math"/>
                <a:cs typeface="Cambria Math"/>
              </a:rPr>
              <a:t> 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241541" y="5339460"/>
            <a:ext cx="650240" cy="469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745">
                <a:latin typeface="Cambria Math"/>
                <a:cs typeface="Cambria Math"/>
              </a:rPr>
              <a:t> </a:t>
            </a:r>
            <a:r>
              <a:rPr dirty="0" smtClean="0" sz="1400" spc="745">
                <a:latin typeface="Cambria Math"/>
                <a:cs typeface="Cambria Math"/>
              </a:rPr>
              <a:t>  </a:t>
            </a:r>
            <a:r>
              <a:rPr dirty="0" smtClean="0" sz="1400" spc="-85">
                <a:latin typeface="Cambria Math"/>
                <a:cs typeface="Cambria Math"/>
              </a:rPr>
              <a:t> </a:t>
            </a:r>
            <a:r>
              <a:rPr dirty="0" smtClean="0" sz="1400" spc="275">
                <a:latin typeface="Cambria Math"/>
                <a:cs typeface="Cambria Math"/>
              </a:rPr>
              <a:t> </a:t>
            </a:r>
            <a:r>
              <a:rPr dirty="0" smtClean="0" sz="1400" spc="465">
                <a:latin typeface="Cambria Math"/>
                <a:cs typeface="Cambria Math"/>
              </a:rPr>
              <a:t> </a:t>
            </a:r>
            <a:r>
              <a:rPr dirty="0" smtClean="0" sz="1400" spc="-25">
                <a:latin typeface="Cambria Math"/>
                <a:cs typeface="Cambria Math"/>
              </a:rPr>
              <a:t> </a:t>
            </a:r>
            <a:r>
              <a:rPr dirty="0" smtClean="0" sz="1400" spc="465">
                <a:latin typeface="Cambria Math"/>
                <a:cs typeface="Cambria Math"/>
              </a:rPr>
              <a:t> </a:t>
            </a:r>
            <a:r>
              <a:rPr dirty="0" smtClean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626361" y="5705221"/>
            <a:ext cx="135636" cy="0"/>
          </a:xfrm>
          <a:custGeom>
            <a:avLst/>
            <a:gdLst/>
            <a:ahLst/>
            <a:cxnLst/>
            <a:rect l="l" t="t" r="r" b="b"/>
            <a:pathLst>
              <a:path w="135636" h="0">
                <a:moveTo>
                  <a:pt x="0" y="0"/>
                </a:moveTo>
                <a:lnTo>
                  <a:pt x="135636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2597530" y="5705221"/>
            <a:ext cx="79248" cy="0"/>
          </a:xfrm>
          <a:custGeom>
            <a:avLst/>
            <a:gdLst/>
            <a:ahLst/>
            <a:cxnLst/>
            <a:rect l="l" t="t" r="r" b="b"/>
            <a:pathLst>
              <a:path w="79248" h="0">
                <a:moveTo>
                  <a:pt x="0" y="0"/>
                </a:moveTo>
                <a:lnTo>
                  <a:pt x="79248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883716" y="5588380"/>
            <a:ext cx="2448560" cy="2940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>
              <a:lnSpc>
                <a:spcPts val="1450"/>
              </a:lnSpc>
            </a:pPr>
            <a:r>
              <a:rPr dirty="0" smtClean="0" baseline="3968" sz="2100" spc="787">
                <a:latin typeface="Cambria Math"/>
                <a:cs typeface="Cambria Math"/>
              </a:rPr>
              <a:t> </a:t>
            </a:r>
            <a:r>
              <a:rPr dirty="0" smtClean="0" baseline="5952" sz="2100" spc="412">
                <a:latin typeface="Cambria Math"/>
                <a:cs typeface="Cambria Math"/>
              </a:rPr>
              <a:t> </a:t>
            </a:r>
            <a:r>
              <a:rPr dirty="0" smtClean="0" baseline="3968" sz="2100" spc="405">
                <a:latin typeface="Cambria Math"/>
                <a:cs typeface="Cambria Math"/>
              </a:rPr>
              <a:t> </a:t>
            </a:r>
            <a:r>
              <a:rPr dirty="0" smtClean="0" baseline="5952" sz="2100" spc="405">
                <a:latin typeface="Cambria Math"/>
                <a:cs typeface="Cambria Math"/>
              </a:rPr>
              <a:t> </a:t>
            </a:r>
            <a:r>
              <a:rPr dirty="0" smtClean="0" baseline="5952" sz="2100" spc="97">
                <a:latin typeface="Cambria Math"/>
                <a:cs typeface="Cambria Math"/>
              </a:rPr>
              <a:t> </a:t>
            </a:r>
            <a:r>
              <a:rPr dirty="0" smtClean="0" baseline="3968" sz="2100" spc="1102">
                <a:latin typeface="Cambria Math"/>
                <a:cs typeface="Cambria Math"/>
              </a:rPr>
              <a:t> </a:t>
            </a:r>
            <a:r>
              <a:rPr dirty="0" smtClean="0" baseline="3968" sz="2100" spc="1102">
                <a:latin typeface="Cambria Math"/>
                <a:cs typeface="Cambria Math"/>
              </a:rPr>
              <a:t> </a:t>
            </a:r>
            <a:r>
              <a:rPr dirty="0" smtClean="0" baseline="3968" sz="2100" spc="127">
                <a:latin typeface="Cambria Math"/>
                <a:cs typeface="Cambria Math"/>
              </a:rPr>
              <a:t> </a:t>
            </a:r>
            <a:r>
              <a:rPr dirty="0" smtClean="0" baseline="3968" sz="2100" spc="727">
                <a:latin typeface="Cambria Math"/>
                <a:cs typeface="Cambria Math"/>
              </a:rPr>
              <a:t> </a:t>
            </a:r>
            <a:r>
              <a:rPr dirty="0" smtClean="0" baseline="3968" sz="2100" spc="-89">
                <a:latin typeface="Cambria Math"/>
                <a:cs typeface="Cambria Math"/>
              </a:rPr>
              <a:t> </a:t>
            </a:r>
            <a:r>
              <a:rPr dirty="0" smtClean="0" baseline="50000" sz="1500" spc="405">
                <a:latin typeface="Cambria Math"/>
                <a:cs typeface="Cambria Math"/>
              </a:rPr>
              <a:t> </a:t>
            </a:r>
            <a:r>
              <a:rPr dirty="0" smtClean="0" baseline="50000" sz="1500" spc="419">
                <a:latin typeface="Cambria Math"/>
                <a:cs typeface="Cambria Math"/>
              </a:rPr>
              <a:t> </a:t>
            </a:r>
            <a:r>
              <a:rPr dirty="0" smtClean="0" baseline="50000" sz="1500" spc="419">
                <a:latin typeface="Cambria Math"/>
                <a:cs typeface="Cambria Math"/>
              </a:rPr>
              <a:t> </a:t>
            </a:r>
            <a:r>
              <a:rPr dirty="0" smtClean="0" baseline="50000" sz="1500" spc="-157">
                <a:latin typeface="Cambria Math"/>
                <a:cs typeface="Cambria Math"/>
              </a:rPr>
              <a:t> </a:t>
            </a:r>
            <a:r>
              <a:rPr dirty="0" smtClean="0" baseline="3968" sz="2100" spc="1102">
                <a:latin typeface="Cambria Math"/>
                <a:cs typeface="Cambria Math"/>
              </a:rPr>
              <a:t> </a:t>
            </a:r>
            <a:r>
              <a:rPr dirty="0" smtClean="0" baseline="3968" sz="2100" spc="-7">
                <a:latin typeface="Cambria Math"/>
                <a:cs typeface="Cambria Math"/>
              </a:rPr>
              <a:t> </a:t>
            </a:r>
            <a:r>
              <a:rPr dirty="0" smtClean="0" baseline="3968" sz="2100" spc="667">
                <a:latin typeface="Cambria Math"/>
                <a:cs typeface="Cambria Math"/>
              </a:rPr>
              <a:t> </a:t>
            </a:r>
            <a:r>
              <a:rPr dirty="0" smtClean="0" baseline="3968" sz="2100" spc="652">
                <a:latin typeface="Cambria Math"/>
                <a:cs typeface="Cambria Math"/>
              </a:rPr>
              <a:t> </a:t>
            </a:r>
            <a:r>
              <a:rPr dirty="0" smtClean="0" baseline="3968" sz="2100" spc="412">
                <a:latin typeface="Cambria Math"/>
                <a:cs typeface="Cambria Math"/>
              </a:rPr>
              <a:t> </a:t>
            </a:r>
            <a:r>
              <a:rPr dirty="0" smtClean="0" baseline="3968" sz="2100" spc="405">
                <a:latin typeface="Cambria Math"/>
                <a:cs typeface="Cambria Math"/>
              </a:rPr>
              <a:t> </a:t>
            </a:r>
            <a:r>
              <a:rPr dirty="0" smtClean="0" baseline="3968" sz="2100" spc="405">
                <a:latin typeface="Cambria Math"/>
                <a:cs typeface="Cambria Math"/>
              </a:rPr>
              <a:t> </a:t>
            </a:r>
            <a:r>
              <a:rPr dirty="0" smtClean="0" baseline="3968" sz="2100" spc="-7">
                <a:latin typeface="Cambria Math"/>
                <a:cs typeface="Cambria Math"/>
              </a:rPr>
              <a:t> </a:t>
            </a:r>
            <a:r>
              <a:rPr dirty="0" smtClean="0" baseline="3968" sz="2100" spc="1102">
                <a:latin typeface="Cambria Math"/>
                <a:cs typeface="Cambria Math"/>
              </a:rPr>
              <a:t> </a:t>
            </a:r>
            <a:r>
              <a:rPr dirty="0" smtClean="0" baseline="3968" sz="2100" spc="15">
                <a:latin typeface="Cambria Math"/>
                <a:cs typeface="Cambria Math"/>
              </a:rPr>
              <a:t> </a:t>
            </a:r>
            <a:r>
              <a:rPr dirty="0" smtClean="0" baseline="50000" sz="1500" spc="555">
                <a:latin typeface="Cambria Math"/>
                <a:cs typeface="Cambria Math"/>
              </a:rPr>
              <a:t> </a:t>
            </a:r>
            <a:r>
              <a:rPr dirty="0" smtClean="0" baseline="50000" sz="1500" spc="5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∫</a:t>
            </a:r>
            <a:r>
              <a:rPr dirty="0" smtClean="0" sz="1400" spc="-90">
                <a:latin typeface="Cambria Math"/>
                <a:cs typeface="Cambria Math"/>
              </a:rPr>
              <a:t> </a:t>
            </a:r>
            <a:r>
              <a:rPr dirty="0" smtClean="0" baseline="3968" sz="2100" spc="322">
                <a:latin typeface="Cambria Math"/>
                <a:cs typeface="Cambria Math"/>
              </a:rPr>
              <a:t> </a:t>
            </a:r>
            <a:r>
              <a:rPr dirty="0" smtClean="0" baseline="5952" sz="2100" spc="412">
                <a:latin typeface="Cambria Math"/>
                <a:cs typeface="Cambria Math"/>
              </a:rPr>
              <a:t> </a:t>
            </a:r>
            <a:r>
              <a:rPr dirty="0" smtClean="0" baseline="3968" sz="2100" spc="405">
                <a:latin typeface="Cambria Math"/>
                <a:cs typeface="Cambria Math"/>
              </a:rPr>
              <a:t> </a:t>
            </a:r>
            <a:r>
              <a:rPr dirty="0" smtClean="0" baseline="5952" sz="2100" spc="412">
                <a:latin typeface="Cambria Math"/>
                <a:cs typeface="Cambria Math"/>
              </a:rPr>
              <a:t> </a:t>
            </a:r>
            <a:r>
              <a:rPr dirty="0" smtClean="0" baseline="3968" sz="2100" spc="644">
                <a:latin typeface="Cambria Math"/>
                <a:cs typeface="Cambria Math"/>
              </a:rPr>
              <a:t>  </a:t>
            </a:r>
            <a:endParaRPr baseline="3968" sz="2100">
              <a:latin typeface="Cambria Math"/>
              <a:cs typeface="Cambria Math"/>
            </a:endParaRPr>
          </a:p>
          <a:p>
            <a:pPr algn="ctr" marL="86995">
              <a:lnSpc>
                <a:spcPts val="775"/>
              </a:lnSpc>
              <a:tabLst>
                <a:tab pos="1057910" algn="l"/>
              </a:tabLst>
            </a:pPr>
            <a:r>
              <a:rPr dirty="0" smtClean="0" sz="1000" spc="295">
                <a:latin typeface="Cambria Math"/>
                <a:cs typeface="Cambria Math"/>
              </a:rPr>
              <a:t> </a:t>
            </a:r>
            <a:r>
              <a:rPr dirty="0" smtClean="0" sz="1000" spc="305">
                <a:latin typeface="Cambria Math"/>
                <a:cs typeface="Cambria Math"/>
              </a:rPr>
              <a:t> </a:t>
            </a:r>
            <a:r>
              <a:rPr dirty="0" smtClean="0" sz="1000" spc="305">
                <a:latin typeface="Cambria Math"/>
                <a:cs typeface="Cambria Math"/>
              </a:rPr>
              <a:t>	</a:t>
            </a:r>
            <a:r>
              <a:rPr dirty="0" smtClean="0" sz="1000" spc="40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238494" y="5577713"/>
            <a:ext cx="59118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… (2.</a:t>
            </a:r>
            <a:r>
              <a:rPr dirty="0" smtClean="0" sz="1400" spc="5">
                <a:latin typeface="Times New Roman"/>
                <a:cs typeface="Times New Roman"/>
              </a:rPr>
              <a:t>9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35940" y="5969380"/>
            <a:ext cx="6696709" cy="4819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 indent="220979">
              <a:lnSpc>
                <a:spcPct val="110000"/>
              </a:lnSpc>
            </a:pPr>
            <a:r>
              <a:rPr dirty="0" smtClean="0" sz="1400">
                <a:latin typeface="Times New Roman"/>
                <a:cs typeface="Times New Roman"/>
              </a:rPr>
              <a:t>A 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sfer 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 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odel 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ci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so 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 </a:t>
            </a:r>
            <a:r>
              <a:rPr dirty="0" smtClean="0" sz="1400" spc="-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ed 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: 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 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ce t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qu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(2</a:t>
            </a:r>
            <a:r>
              <a:rPr dirty="0" smtClean="0" sz="1400" spc="-15">
                <a:latin typeface="Times New Roman"/>
                <a:cs typeface="Times New Roman"/>
              </a:rPr>
              <a:t>.</a:t>
            </a:r>
            <a:r>
              <a:rPr dirty="0" smtClean="0" sz="1400" spc="15">
                <a:latin typeface="Times New Roman"/>
                <a:cs typeface="Times New Roman"/>
              </a:rPr>
              <a:t>9</a:t>
            </a:r>
            <a:r>
              <a:rPr dirty="0" smtClean="0" sz="1400" spc="0">
                <a:latin typeface="Times New Roman"/>
                <a:cs typeface="Times New Roman"/>
              </a:rPr>
              <a:t>),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zero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ns,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815463" y="7002144"/>
            <a:ext cx="143256" cy="0"/>
          </a:xfrm>
          <a:custGeom>
            <a:avLst/>
            <a:gdLst/>
            <a:ahLst/>
            <a:cxnLst/>
            <a:rect l="l" t="t" r="r" b="b"/>
            <a:pathLst>
              <a:path w="143256" h="0">
                <a:moveTo>
                  <a:pt x="0" y="0"/>
                </a:moveTo>
                <a:lnTo>
                  <a:pt x="143256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822756" y="6874636"/>
            <a:ext cx="249428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525">
                <a:latin typeface="Cambria Math"/>
                <a:cs typeface="Cambria Math"/>
              </a:rPr>
              <a:t> </a:t>
            </a:r>
            <a:r>
              <a:rPr dirty="0" smtClean="0" baseline="1984" sz="2100" spc="412">
                <a:latin typeface="Cambria Math"/>
                <a:cs typeface="Cambria Math"/>
              </a:rPr>
              <a:t> </a:t>
            </a:r>
            <a:r>
              <a:rPr dirty="0" smtClean="0" sz="1400" spc="380">
                <a:latin typeface="Cambria Math"/>
                <a:cs typeface="Cambria Math"/>
              </a:rPr>
              <a:t> </a:t>
            </a:r>
            <a:r>
              <a:rPr dirty="0" smtClean="0" baseline="1984" sz="2100" spc="405">
                <a:latin typeface="Cambria Math"/>
                <a:cs typeface="Cambria Math"/>
              </a:rPr>
              <a:t> </a:t>
            </a:r>
            <a:r>
              <a:rPr dirty="0" smtClean="0" baseline="1984" sz="2100" spc="97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85">
                <a:latin typeface="Cambria Math"/>
                <a:cs typeface="Cambria Math"/>
              </a:rPr>
              <a:t> </a:t>
            </a:r>
            <a:r>
              <a:rPr dirty="0" smtClean="0" sz="1400" spc="390">
                <a:latin typeface="Cambria Math"/>
                <a:cs typeface="Cambria Math"/>
              </a:rPr>
              <a:t>   </a:t>
            </a:r>
            <a:r>
              <a:rPr dirty="0" smtClean="0" sz="1400" spc="260">
                <a:latin typeface="Cambria Math"/>
                <a:cs typeface="Cambria Math"/>
              </a:rPr>
              <a:t> </a:t>
            </a:r>
            <a:r>
              <a:rPr dirty="0" smtClean="0" sz="1400" spc="390">
                <a:latin typeface="Cambria Math"/>
                <a:cs typeface="Cambria Math"/>
              </a:rPr>
              <a:t> </a:t>
            </a:r>
            <a:r>
              <a:rPr dirty="0" smtClean="0" sz="1400" spc="270">
                <a:latin typeface="Cambria Math"/>
                <a:cs typeface="Cambria Math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490">
                <a:latin typeface="Cambria Math"/>
                <a:cs typeface="Cambria Math"/>
              </a:rPr>
              <a:t> </a:t>
            </a:r>
            <a:r>
              <a:rPr dirty="0" smtClean="0" sz="1400" spc="484">
                <a:latin typeface="Cambria Math"/>
                <a:cs typeface="Cambria Math"/>
              </a:rPr>
              <a:t> </a:t>
            </a:r>
            <a:r>
              <a:rPr dirty="0" smtClean="0" sz="1400" spc="275">
                <a:latin typeface="Cambria Math"/>
                <a:cs typeface="Cambria Math"/>
              </a:rPr>
              <a:t> </a:t>
            </a:r>
            <a:r>
              <a:rPr dirty="0" smtClean="0" sz="1400" spc="380">
                <a:latin typeface="Cambria Math"/>
                <a:cs typeface="Cambria Math"/>
              </a:rPr>
              <a:t> </a:t>
            </a:r>
            <a:r>
              <a:rPr dirty="0" smtClean="0" sz="1400" spc="27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-45">
                <a:latin typeface="Cambria Math"/>
                <a:cs typeface="Cambria Math"/>
              </a:rPr>
              <a:t> </a:t>
            </a:r>
            <a:r>
              <a:rPr dirty="0" smtClean="0" baseline="47222" sz="1500" spc="555">
                <a:latin typeface="Cambria Math"/>
                <a:cs typeface="Cambria Math"/>
              </a:rPr>
              <a:t> </a:t>
            </a:r>
            <a:r>
              <a:rPr dirty="0" smtClean="0" baseline="47222" sz="1500" spc="555">
                <a:latin typeface="Cambria Math"/>
                <a:cs typeface="Cambria Math"/>
              </a:rPr>
              <a:t> </a:t>
            </a:r>
            <a:r>
              <a:rPr dirty="0" smtClean="0" baseline="47222" sz="1500" spc="82">
                <a:latin typeface="Cambria Math"/>
                <a:cs typeface="Cambria Math"/>
              </a:rPr>
              <a:t> </a:t>
            </a:r>
            <a:r>
              <a:rPr dirty="0" smtClean="0" sz="1400" spc="295">
                <a:latin typeface="Cambria Math"/>
                <a:cs typeface="Cambria Math"/>
              </a:rPr>
              <a:t> </a:t>
            </a:r>
            <a:r>
              <a:rPr dirty="0" smtClean="0" sz="1400" spc="275">
                <a:latin typeface="Cambria Math"/>
                <a:cs typeface="Cambria Math"/>
              </a:rPr>
              <a:t> </a:t>
            </a:r>
            <a:r>
              <a:rPr dirty="0" smtClean="0" sz="1400" spc="390">
                <a:latin typeface="Cambria Math"/>
                <a:cs typeface="Cambria Math"/>
              </a:rPr>
              <a:t> </a:t>
            </a:r>
            <a:r>
              <a:rPr dirty="0" smtClean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802763" y="7015353"/>
            <a:ext cx="16827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335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179058" y="6874636"/>
            <a:ext cx="74739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745">
                <a:latin typeface="Cambria Math"/>
                <a:cs typeface="Cambria Math"/>
              </a:rPr>
              <a:t> </a:t>
            </a:r>
            <a:r>
              <a:rPr dirty="0" smtClean="0" sz="1400" spc="745">
                <a:latin typeface="Cambria Math"/>
                <a:cs typeface="Cambria Math"/>
              </a:rPr>
              <a:t>  </a:t>
            </a:r>
            <a:r>
              <a:rPr dirty="0" smtClean="0" sz="1400" spc="-85">
                <a:latin typeface="Cambria Math"/>
                <a:cs typeface="Cambria Math"/>
              </a:rPr>
              <a:t> </a:t>
            </a:r>
            <a:r>
              <a:rPr dirty="0" smtClean="0" sz="1400" spc="275">
                <a:latin typeface="Cambria Math"/>
                <a:cs typeface="Cambria Math"/>
              </a:rPr>
              <a:t> </a:t>
            </a:r>
            <a:r>
              <a:rPr dirty="0" smtClean="0" sz="1400" spc="465">
                <a:latin typeface="Cambria Math"/>
                <a:cs typeface="Cambria Math"/>
              </a:rPr>
              <a:t> </a:t>
            </a:r>
            <a:r>
              <a:rPr dirty="0" smtClean="0" sz="1400" spc="-25">
                <a:latin typeface="Cambria Math"/>
                <a:cs typeface="Cambria Math"/>
              </a:rPr>
              <a:t> </a:t>
            </a:r>
            <a:r>
              <a:rPr dirty="0" smtClean="0" sz="1400" spc="465">
                <a:latin typeface="Cambria Math"/>
                <a:cs typeface="Cambria Math"/>
              </a:rPr>
              <a:t> </a:t>
            </a:r>
            <a:r>
              <a:rPr dirty="0" smtClean="0" sz="1400" spc="455">
                <a:latin typeface="Cambria Math"/>
                <a:cs typeface="Cambria Math"/>
              </a:rPr>
              <a:t> </a:t>
            </a:r>
            <a:r>
              <a:rPr dirty="0" smtClean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535047" y="7467346"/>
            <a:ext cx="143256" cy="0"/>
          </a:xfrm>
          <a:custGeom>
            <a:avLst/>
            <a:gdLst/>
            <a:ahLst/>
            <a:cxnLst/>
            <a:rect l="l" t="t" r="r" b="b"/>
            <a:pathLst>
              <a:path w="143256" h="0">
                <a:moveTo>
                  <a:pt x="0" y="0"/>
                </a:moveTo>
                <a:lnTo>
                  <a:pt x="143256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793800" y="7339838"/>
            <a:ext cx="195961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525">
                <a:latin typeface="Cambria Math"/>
                <a:cs typeface="Cambria Math"/>
              </a:rPr>
              <a:t> </a:t>
            </a:r>
            <a:r>
              <a:rPr dirty="0" smtClean="0" baseline="1984" sz="2100" spc="412">
                <a:latin typeface="Cambria Math"/>
                <a:cs typeface="Cambria Math"/>
              </a:rPr>
              <a:t> </a:t>
            </a:r>
            <a:r>
              <a:rPr dirty="0" smtClean="0" sz="1400" spc="390">
                <a:latin typeface="Cambria Math"/>
                <a:cs typeface="Cambria Math"/>
              </a:rPr>
              <a:t> </a:t>
            </a:r>
            <a:r>
              <a:rPr dirty="0" smtClean="0" baseline="1984" sz="2100" spc="405">
                <a:latin typeface="Cambria Math"/>
                <a:cs typeface="Cambria Math"/>
              </a:rPr>
              <a:t> </a:t>
            </a:r>
            <a:r>
              <a:rPr dirty="0" smtClean="0" baseline="1984" sz="2100" spc="97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295">
                <a:latin typeface="Cambria Math"/>
                <a:cs typeface="Cambria Math"/>
              </a:rPr>
              <a:t> </a:t>
            </a:r>
            <a:r>
              <a:rPr dirty="0" smtClean="0" sz="1400" spc="275">
                <a:latin typeface="Cambria Math"/>
                <a:cs typeface="Cambria Math"/>
              </a:rPr>
              <a:t> </a:t>
            </a:r>
            <a:r>
              <a:rPr dirty="0" smtClean="0" sz="1400" spc="390">
                <a:latin typeface="Cambria Math"/>
                <a:cs typeface="Cambria Math"/>
              </a:rPr>
              <a:t> </a:t>
            </a:r>
            <a:r>
              <a:rPr dirty="0" smtClean="0" sz="1400" spc="26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[</a:t>
            </a:r>
            <a:r>
              <a:rPr dirty="0" smtClean="0" sz="1400" spc="434">
                <a:latin typeface="Cambria Math"/>
                <a:cs typeface="Cambria Math"/>
              </a:rPr>
              <a:t> </a:t>
            </a:r>
            <a:r>
              <a:rPr dirty="0" smtClean="0" sz="1400" spc="440">
                <a:latin typeface="Cambria Math"/>
                <a:cs typeface="Cambria Math"/>
              </a:rPr>
              <a:t> </a:t>
            </a:r>
            <a:r>
              <a:rPr dirty="0" smtClean="0" sz="1400" spc="-20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665">
                <a:latin typeface="Cambria Math"/>
                <a:cs typeface="Cambria Math"/>
              </a:rPr>
              <a:t> </a:t>
            </a:r>
            <a:r>
              <a:rPr dirty="0" smtClean="0" sz="1400" spc="10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-45">
                <a:latin typeface="Cambria Math"/>
                <a:cs typeface="Cambria Math"/>
              </a:rPr>
              <a:t> </a:t>
            </a:r>
            <a:r>
              <a:rPr dirty="0" smtClean="0" baseline="47222" sz="1500" spc="555">
                <a:latin typeface="Cambria Math"/>
                <a:cs typeface="Cambria Math"/>
              </a:rPr>
              <a:t> </a:t>
            </a:r>
            <a:r>
              <a:rPr dirty="0" smtClean="0" baseline="47222" sz="1500" spc="6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]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522347" y="7480554"/>
            <a:ext cx="16827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335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35940" y="7936738"/>
            <a:ext cx="6699250" cy="6165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99085">
              <a:lnSpc>
                <a:spcPct val="100000"/>
              </a:lnSpc>
            </a:pPr>
            <a:r>
              <a:rPr dirty="0" smtClean="0" sz="1400" spc="525">
                <a:latin typeface="Cambria Math"/>
                <a:cs typeface="Cambria Math"/>
              </a:rPr>
              <a:t> </a:t>
            </a:r>
            <a:r>
              <a:rPr dirty="0" smtClean="0" baseline="1984" sz="2100" spc="412">
                <a:latin typeface="Cambria Math"/>
                <a:cs typeface="Cambria Math"/>
              </a:rPr>
              <a:t> </a:t>
            </a:r>
            <a:r>
              <a:rPr dirty="0" smtClean="0" sz="1400" spc="380">
                <a:latin typeface="Cambria Math"/>
                <a:cs typeface="Cambria Math"/>
              </a:rPr>
              <a:t> </a:t>
            </a:r>
            <a:r>
              <a:rPr dirty="0" smtClean="0" baseline="1984" sz="2100" spc="405">
                <a:latin typeface="Cambria Math"/>
                <a:cs typeface="Cambria Math"/>
              </a:rPr>
              <a:t> </a:t>
            </a:r>
            <a:r>
              <a:rPr dirty="0" smtClean="0" baseline="1984" sz="2100" spc="97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85">
                <a:latin typeface="Cambria Math"/>
                <a:cs typeface="Cambria Math"/>
              </a:rPr>
              <a:t> </a:t>
            </a:r>
            <a:r>
              <a:rPr dirty="0" smtClean="0" sz="1400" spc="575">
                <a:latin typeface="Cambria Math"/>
                <a:cs typeface="Cambria Math"/>
              </a:rPr>
              <a:t> </a:t>
            </a:r>
            <a:r>
              <a:rPr dirty="0" smtClean="0" baseline="-16666" sz="1500" spc="690">
                <a:latin typeface="Cambria Math"/>
                <a:cs typeface="Cambria Math"/>
              </a:rPr>
              <a:t> </a:t>
            </a:r>
            <a:r>
              <a:rPr dirty="0" smtClean="0" sz="1400" spc="275">
                <a:latin typeface="Cambria Math"/>
                <a:cs typeface="Cambria Math"/>
              </a:rPr>
              <a:t> </a:t>
            </a:r>
            <a:r>
              <a:rPr dirty="0" smtClean="0" sz="1400" spc="380">
                <a:latin typeface="Cambria Math"/>
                <a:cs typeface="Cambria Math"/>
              </a:rPr>
              <a:t> </a:t>
            </a:r>
            <a:r>
              <a:rPr dirty="0" smtClean="0" sz="1400" spc="275">
                <a:latin typeface="Cambria Math"/>
                <a:cs typeface="Cambria Math"/>
              </a:rPr>
              <a:t> </a:t>
            </a:r>
            <a:r>
              <a:rPr dirty="0" smtClean="0" sz="1400" spc="285">
                <a:latin typeface="Cambria Math"/>
                <a:cs typeface="Cambria Math"/>
              </a:rPr>
              <a:t> </a:t>
            </a:r>
            <a:r>
              <a:rPr dirty="0" smtClean="0" sz="1400" spc="275">
                <a:latin typeface="Cambria Math"/>
                <a:cs typeface="Cambria Math"/>
              </a:rPr>
              <a:t> </a:t>
            </a:r>
            <a:r>
              <a:rPr dirty="0" smtClean="0" sz="1400" spc="380">
                <a:latin typeface="Cambria Math"/>
                <a:cs typeface="Cambria Math"/>
              </a:rPr>
              <a:t> </a:t>
            </a:r>
            <a:r>
              <a:rPr dirty="0" smtClean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ts val="550"/>
              </a:lnSpc>
              <a:spcBef>
                <a:spcPts val="9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marL="12700" marR="12700" indent="176530">
              <a:lnSpc>
                <a:spcPts val="1620"/>
              </a:lnSpc>
            </a:pPr>
            <a:r>
              <a:rPr dirty="0" smtClean="0" sz="1400">
                <a:latin typeface="Times New Roman"/>
                <a:cs typeface="Times New Roman"/>
              </a:rPr>
              <a:t>If  </a:t>
            </a:r>
            <a:r>
              <a:rPr dirty="0" smtClean="0" sz="1400" spc="-100">
                <a:latin typeface="Times New Roman"/>
                <a:cs typeface="Times New Roman"/>
              </a:rPr>
              <a:t> </a:t>
            </a:r>
            <a:r>
              <a:rPr dirty="0" smtClean="0" sz="1400" spc="595">
                <a:latin typeface="Cambria Math"/>
                <a:cs typeface="Cambria Math"/>
              </a:rPr>
              <a:t> </a:t>
            </a:r>
            <a:r>
              <a:rPr dirty="0" smtClean="0" sz="1400" spc="275">
                <a:latin typeface="Cambria Math"/>
                <a:cs typeface="Cambria Math"/>
              </a:rPr>
              <a:t> </a:t>
            </a:r>
            <a:r>
              <a:rPr dirty="0" smtClean="0" sz="1400" spc="355">
                <a:latin typeface="Cambria Math"/>
                <a:cs typeface="Cambria Math"/>
              </a:rPr>
              <a:t> </a:t>
            </a:r>
            <a:r>
              <a:rPr dirty="0" smtClean="0" sz="1400" spc="275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295">
                <a:latin typeface="Cambria Math"/>
                <a:cs typeface="Cambria Math"/>
              </a:rPr>
              <a:t> </a:t>
            </a:r>
            <a:r>
              <a:rPr dirty="0" smtClean="0" sz="1400" spc="275">
                <a:latin typeface="Cambria Math"/>
                <a:cs typeface="Cambria Math"/>
              </a:rPr>
              <a:t> </a:t>
            </a:r>
            <a:r>
              <a:rPr dirty="0" smtClean="0" sz="1400" spc="390">
                <a:latin typeface="Cambria Math"/>
                <a:cs typeface="Cambria Math"/>
              </a:rPr>
              <a:t> </a:t>
            </a:r>
            <a:r>
              <a:rPr dirty="0" smtClean="0" sz="1400" spc="250">
                <a:latin typeface="Cambria Math"/>
                <a:cs typeface="Cambria Math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,</a:t>
            </a:r>
            <a:r>
              <a:rPr dirty="0" smtClean="0" sz="1400" spc="114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t,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fer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 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stem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fou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3036570" y="3510279"/>
            <a:ext cx="1426209" cy="3295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4462145" y="3605021"/>
            <a:ext cx="0" cy="176529"/>
          </a:xfrm>
          <a:custGeom>
            <a:avLst/>
            <a:gdLst/>
            <a:ahLst/>
            <a:cxnLst/>
            <a:rect l="l" t="t" r="r" b="b"/>
            <a:pathLst>
              <a:path w="0" h="176529">
                <a:moveTo>
                  <a:pt x="0" y="0"/>
                </a:moveTo>
                <a:lnTo>
                  <a:pt x="0" y="176529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4534534" y="3605021"/>
            <a:ext cx="0" cy="176529"/>
          </a:xfrm>
          <a:custGeom>
            <a:avLst/>
            <a:gdLst/>
            <a:ahLst/>
            <a:cxnLst/>
            <a:rect l="l" t="t" r="r" b="b"/>
            <a:pathLst>
              <a:path w="0" h="176529">
                <a:moveTo>
                  <a:pt x="0" y="0"/>
                </a:moveTo>
                <a:lnTo>
                  <a:pt x="0" y="176529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4535170" y="3688207"/>
            <a:ext cx="249554" cy="0"/>
          </a:xfrm>
          <a:custGeom>
            <a:avLst/>
            <a:gdLst/>
            <a:ahLst/>
            <a:cxnLst/>
            <a:rect l="l" t="t" r="r" b="b"/>
            <a:pathLst>
              <a:path w="249554" h="0">
                <a:moveTo>
                  <a:pt x="0" y="0"/>
                </a:moveTo>
                <a:lnTo>
                  <a:pt x="249554" y="0"/>
                </a:lnTo>
              </a:path>
            </a:pathLst>
          </a:custGeom>
          <a:ln w="158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4535170" y="3441701"/>
            <a:ext cx="115568" cy="9397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4785359" y="3690746"/>
            <a:ext cx="0" cy="706754"/>
          </a:xfrm>
          <a:custGeom>
            <a:avLst/>
            <a:gdLst/>
            <a:ahLst/>
            <a:cxnLst/>
            <a:rect l="l" t="t" r="r" b="b"/>
            <a:pathLst>
              <a:path w="0" h="706754">
                <a:moveTo>
                  <a:pt x="0" y="0"/>
                </a:moveTo>
                <a:lnTo>
                  <a:pt x="0" y="706754"/>
                </a:lnTo>
              </a:path>
            </a:pathLst>
          </a:custGeom>
          <a:ln w="158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3029585" y="3678682"/>
            <a:ext cx="0" cy="718819"/>
          </a:xfrm>
          <a:custGeom>
            <a:avLst/>
            <a:gdLst/>
            <a:ahLst/>
            <a:cxnLst/>
            <a:rect l="l" t="t" r="r" b="b"/>
            <a:pathLst>
              <a:path w="0" h="718819">
                <a:moveTo>
                  <a:pt x="0" y="0"/>
                </a:moveTo>
                <a:lnTo>
                  <a:pt x="0" y="718819"/>
                </a:lnTo>
              </a:path>
            </a:pathLst>
          </a:custGeom>
          <a:ln w="158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4016375" y="4394072"/>
            <a:ext cx="767714" cy="0"/>
          </a:xfrm>
          <a:custGeom>
            <a:avLst/>
            <a:gdLst/>
            <a:ahLst/>
            <a:cxnLst/>
            <a:rect l="l" t="t" r="r" b="b"/>
            <a:pathLst>
              <a:path w="767714" h="0">
                <a:moveTo>
                  <a:pt x="767714" y="0"/>
                </a:moveTo>
                <a:lnTo>
                  <a:pt x="0" y="0"/>
                </a:lnTo>
              </a:path>
            </a:pathLst>
          </a:custGeom>
          <a:ln w="158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3027679" y="4392040"/>
            <a:ext cx="767715" cy="0"/>
          </a:xfrm>
          <a:custGeom>
            <a:avLst/>
            <a:gdLst/>
            <a:ahLst/>
            <a:cxnLst/>
            <a:rect l="l" t="t" r="r" b="b"/>
            <a:pathLst>
              <a:path w="767715" h="0">
                <a:moveTo>
                  <a:pt x="767715" y="0"/>
                </a:moveTo>
                <a:lnTo>
                  <a:pt x="0" y="0"/>
                </a:lnTo>
              </a:path>
            </a:pathLst>
          </a:custGeom>
          <a:ln w="158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2977895" y="4007230"/>
            <a:ext cx="103378" cy="249555"/>
          </a:xfrm>
          <a:custGeom>
            <a:avLst/>
            <a:gdLst/>
            <a:ahLst/>
            <a:cxnLst/>
            <a:rect l="l" t="t" r="r" b="b"/>
            <a:pathLst>
              <a:path w="103378" h="249555">
                <a:moveTo>
                  <a:pt x="51688" y="25236"/>
                </a:moveTo>
                <a:lnTo>
                  <a:pt x="45339" y="36122"/>
                </a:lnTo>
                <a:lnTo>
                  <a:pt x="45339" y="249555"/>
                </a:lnTo>
                <a:lnTo>
                  <a:pt x="58039" y="249555"/>
                </a:lnTo>
                <a:lnTo>
                  <a:pt x="58039" y="36122"/>
                </a:lnTo>
                <a:lnTo>
                  <a:pt x="51688" y="25236"/>
                </a:lnTo>
                <a:close/>
              </a:path>
              <a:path w="103378" h="249555">
                <a:moveTo>
                  <a:pt x="51689" y="0"/>
                </a:moveTo>
                <a:lnTo>
                  <a:pt x="0" y="88646"/>
                </a:lnTo>
                <a:lnTo>
                  <a:pt x="1016" y="92583"/>
                </a:lnTo>
                <a:lnTo>
                  <a:pt x="7112" y="96139"/>
                </a:lnTo>
                <a:lnTo>
                  <a:pt x="10922" y="95123"/>
                </a:lnTo>
                <a:lnTo>
                  <a:pt x="45338" y="36122"/>
                </a:lnTo>
                <a:lnTo>
                  <a:pt x="45339" y="12573"/>
                </a:lnTo>
                <a:lnTo>
                  <a:pt x="59020" y="12573"/>
                </a:lnTo>
                <a:lnTo>
                  <a:pt x="51689" y="0"/>
                </a:lnTo>
                <a:close/>
              </a:path>
              <a:path w="103378" h="249555">
                <a:moveTo>
                  <a:pt x="59020" y="12573"/>
                </a:moveTo>
                <a:lnTo>
                  <a:pt x="58039" y="12573"/>
                </a:lnTo>
                <a:lnTo>
                  <a:pt x="58039" y="36122"/>
                </a:lnTo>
                <a:lnTo>
                  <a:pt x="92456" y="95123"/>
                </a:lnTo>
                <a:lnTo>
                  <a:pt x="96266" y="96139"/>
                </a:lnTo>
                <a:lnTo>
                  <a:pt x="102362" y="92583"/>
                </a:lnTo>
                <a:lnTo>
                  <a:pt x="103378" y="88646"/>
                </a:lnTo>
                <a:lnTo>
                  <a:pt x="59020" y="12573"/>
                </a:lnTo>
                <a:close/>
              </a:path>
              <a:path w="103378" h="249555">
                <a:moveTo>
                  <a:pt x="58039" y="12573"/>
                </a:moveTo>
                <a:lnTo>
                  <a:pt x="45339" y="12573"/>
                </a:lnTo>
                <a:lnTo>
                  <a:pt x="45339" y="36122"/>
                </a:lnTo>
                <a:lnTo>
                  <a:pt x="51689" y="25236"/>
                </a:lnTo>
                <a:lnTo>
                  <a:pt x="46228" y="15875"/>
                </a:lnTo>
                <a:lnTo>
                  <a:pt x="58039" y="15875"/>
                </a:lnTo>
                <a:lnTo>
                  <a:pt x="58039" y="12573"/>
                </a:lnTo>
                <a:close/>
              </a:path>
              <a:path w="103378" h="249555">
                <a:moveTo>
                  <a:pt x="58039" y="15875"/>
                </a:moveTo>
                <a:lnTo>
                  <a:pt x="57150" y="15875"/>
                </a:lnTo>
                <a:lnTo>
                  <a:pt x="51688" y="25236"/>
                </a:lnTo>
                <a:lnTo>
                  <a:pt x="58039" y="36122"/>
                </a:lnTo>
                <a:lnTo>
                  <a:pt x="58039" y="15875"/>
                </a:lnTo>
                <a:close/>
              </a:path>
              <a:path w="103378" h="249555">
                <a:moveTo>
                  <a:pt x="57150" y="15875"/>
                </a:moveTo>
                <a:lnTo>
                  <a:pt x="46228" y="15875"/>
                </a:lnTo>
                <a:lnTo>
                  <a:pt x="51688" y="25236"/>
                </a:lnTo>
                <a:lnTo>
                  <a:pt x="57150" y="15875"/>
                </a:lnTo>
                <a:close/>
              </a:path>
            </a:pathLst>
          </a:custGeom>
          <a:solidFill>
            <a:srgbClr val="497DB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35" name="object 3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7651" y="449580"/>
            <a:ext cx="673925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6191885" algn="l"/>
                <a:tab pos="6725284" algn="l"/>
              </a:tabLst>
            </a:pPr>
            <a:r>
              <a:rPr dirty="0" smtClean="0" sz="1200" spc="-125" u="sng">
                <a:latin typeface="Cambria"/>
                <a:cs typeface="Cambria"/>
              </a:rPr>
              <a:t> </a:t>
            </a:r>
            <a:r>
              <a:rPr dirty="0" smtClean="0" sz="1200" spc="-15" u="sng">
                <a:latin typeface="Cambria"/>
                <a:cs typeface="Cambria"/>
              </a:rPr>
              <a:t>C</a:t>
            </a:r>
            <a:r>
              <a:rPr dirty="0" smtClean="0" sz="1200" spc="0" u="sng">
                <a:latin typeface="Cambria"/>
                <a:cs typeface="Cambria"/>
              </a:rPr>
              <a:t>ont</a:t>
            </a:r>
            <a:r>
              <a:rPr dirty="0" smtClean="0" sz="1200" spc="-10" u="sng">
                <a:latin typeface="Cambria"/>
                <a:cs typeface="Cambria"/>
              </a:rPr>
              <a:t>r</a:t>
            </a:r>
            <a:r>
              <a:rPr dirty="0" smtClean="0" sz="1200" spc="0" u="sng">
                <a:latin typeface="Cambria"/>
                <a:cs typeface="Cambria"/>
              </a:rPr>
              <a:t>ol</a:t>
            </a:r>
            <a:r>
              <a:rPr dirty="0" smtClean="0" sz="1200" spc="0" u="sng">
                <a:latin typeface="Cambria"/>
                <a:cs typeface="Cambria"/>
              </a:rPr>
              <a:t> 	</a:t>
            </a:r>
            <a:r>
              <a:rPr dirty="0" smtClean="0" sz="1200" spc="-10" u="sng">
                <a:latin typeface="Cambria"/>
                <a:cs typeface="Cambria"/>
              </a:rPr>
              <a:t>L</a:t>
            </a:r>
            <a:r>
              <a:rPr dirty="0" smtClean="0" sz="1200" spc="-5" u="sng">
                <a:latin typeface="Cambria"/>
                <a:cs typeface="Cambria"/>
              </a:rPr>
              <a:t>ec.</a:t>
            </a:r>
            <a:r>
              <a:rPr dirty="0" smtClean="0" sz="1200" spc="5" u="sng">
                <a:latin typeface="Cambria"/>
                <a:cs typeface="Cambria"/>
              </a:rPr>
              <a:t> </a:t>
            </a:r>
            <a:r>
              <a:rPr dirty="0" smtClean="0" sz="1200" spc="-10" u="sng">
                <a:latin typeface="Cambria"/>
                <a:cs typeface="Cambria"/>
              </a:rPr>
              <a:t>2</a:t>
            </a:r>
            <a:r>
              <a:rPr dirty="0" smtClean="0" sz="1200" spc="-10" u="sng">
                <a:latin typeface="Cambria"/>
                <a:cs typeface="Cambria"/>
              </a:rPr>
              <a:t> 	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30351" y="921760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530351" y="925037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1224076" y="1217167"/>
            <a:ext cx="371856" cy="0"/>
          </a:xfrm>
          <a:custGeom>
            <a:avLst/>
            <a:gdLst/>
            <a:ahLst/>
            <a:cxnLst/>
            <a:rect l="l" t="t" r="r" b="b"/>
            <a:pathLst>
              <a:path w="371856" h="0">
                <a:moveTo>
                  <a:pt x="0" y="0"/>
                </a:moveTo>
                <a:lnTo>
                  <a:pt x="371856" y="0"/>
                </a:lnTo>
              </a:path>
            </a:pathLst>
          </a:custGeom>
          <a:ln w="1803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235760" y="1140206"/>
            <a:ext cx="633095" cy="2108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50" spc="275">
                <a:latin typeface="Cambria Math"/>
                <a:cs typeface="Cambria Math"/>
              </a:rPr>
              <a:t> </a:t>
            </a:r>
            <a:r>
              <a:rPr dirty="0" smtClean="0" sz="1450" spc="285">
                <a:latin typeface="Cambria Math"/>
                <a:cs typeface="Cambria Math"/>
              </a:rPr>
              <a:t> </a:t>
            </a:r>
            <a:r>
              <a:rPr dirty="0" smtClean="0" sz="1450" spc="395">
                <a:latin typeface="Cambria Math"/>
                <a:cs typeface="Cambria Math"/>
              </a:rPr>
              <a:t> </a:t>
            </a:r>
            <a:r>
              <a:rPr dirty="0" smtClean="0" sz="1450" spc="280">
                <a:latin typeface="Cambria Math"/>
                <a:cs typeface="Cambria Math"/>
              </a:rPr>
              <a:t> </a:t>
            </a:r>
            <a:r>
              <a:rPr dirty="0" smtClean="0" sz="1450" spc="280">
                <a:latin typeface="Cambria Math"/>
                <a:cs typeface="Cambria Math"/>
              </a:rPr>
              <a:t> </a:t>
            </a:r>
            <a:r>
              <a:rPr dirty="0" smtClean="0" sz="1450" spc="114">
                <a:latin typeface="Cambria Math"/>
                <a:cs typeface="Cambria Math"/>
              </a:rPr>
              <a:t> </a:t>
            </a:r>
            <a:r>
              <a:rPr dirty="0" smtClean="0" baseline="-33333" sz="3000" spc="1582">
                <a:latin typeface="Cambria Math"/>
                <a:cs typeface="Cambria Math"/>
              </a:rPr>
              <a:t> </a:t>
            </a:r>
            <a:endParaRPr baseline="-33333" sz="30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11376" y="1417573"/>
            <a:ext cx="396240" cy="482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50" spc="660">
                <a:latin typeface="Cambria Math"/>
                <a:cs typeface="Cambria Math"/>
              </a:rPr>
              <a:t> </a:t>
            </a:r>
            <a:r>
              <a:rPr dirty="0" smtClean="0" sz="1450" spc="275">
                <a:latin typeface="Cambria Math"/>
                <a:cs typeface="Cambria Math"/>
              </a:rPr>
              <a:t> </a:t>
            </a:r>
            <a:r>
              <a:rPr dirty="0" smtClean="0" sz="1450" spc="405">
                <a:latin typeface="Cambria Math"/>
                <a:cs typeface="Cambria Math"/>
              </a:rPr>
              <a:t> </a:t>
            </a:r>
            <a:r>
              <a:rPr dirty="0" smtClean="0" sz="1450" spc="280">
                <a:latin typeface="Cambria Math"/>
                <a:cs typeface="Cambria Math"/>
              </a:rPr>
              <a:t> </a:t>
            </a:r>
            <a:endParaRPr sz="145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201926" y="1028954"/>
            <a:ext cx="11620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445">
                <a:latin typeface="Cambria Math"/>
                <a:cs typeface="Cambria Math"/>
              </a:rPr>
              <a:t> </a:t>
            </a:r>
            <a:endParaRPr sz="12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912366" y="1294130"/>
            <a:ext cx="655320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370">
                <a:latin typeface="Cambria Math"/>
                <a:cs typeface="Cambria Math"/>
              </a:rPr>
              <a:t> </a:t>
            </a:r>
            <a:r>
              <a:rPr dirty="0" smtClean="0" sz="1200" spc="365">
                <a:latin typeface="Cambria Math"/>
                <a:cs typeface="Cambria Math"/>
              </a:rPr>
              <a:t> </a:t>
            </a:r>
            <a:r>
              <a:rPr dirty="0" smtClean="0" sz="1200" spc="630">
                <a:latin typeface="Cambria Math"/>
                <a:cs typeface="Cambria Math"/>
              </a:rPr>
              <a:t> </a:t>
            </a:r>
            <a:r>
              <a:rPr dirty="0" smtClean="0" sz="1200" spc="575">
                <a:latin typeface="Cambria Math"/>
                <a:cs typeface="Cambria Math"/>
              </a:rPr>
              <a:t> </a:t>
            </a:r>
            <a:r>
              <a:rPr dirty="0" smtClean="0" sz="1200" spc="630">
                <a:latin typeface="Cambria Math"/>
                <a:cs typeface="Cambria Math"/>
              </a:rPr>
              <a:t> </a:t>
            </a:r>
            <a:r>
              <a:rPr dirty="0" smtClean="0" sz="1200" spc="50">
                <a:latin typeface="Cambria Math"/>
                <a:cs typeface="Cambria Math"/>
              </a:rPr>
              <a:t> </a:t>
            </a:r>
            <a:r>
              <a:rPr dirty="0" smtClean="0" baseline="32407" sz="1800" spc="675">
                <a:latin typeface="Cambria Math"/>
                <a:cs typeface="Cambria Math"/>
              </a:rPr>
              <a:t> </a:t>
            </a:r>
            <a:endParaRPr baseline="32407" sz="18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411095" y="1370330"/>
            <a:ext cx="19875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409">
                <a:latin typeface="Cambria Math"/>
                <a:cs typeface="Cambria Math"/>
              </a:rPr>
              <a:t>  </a:t>
            </a:r>
            <a:endParaRPr sz="1200">
              <a:latin typeface="Cambria Math"/>
              <a:cs typeface="Cambria Math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423795" y="1403096"/>
            <a:ext cx="172212" cy="0"/>
          </a:xfrm>
          <a:custGeom>
            <a:avLst/>
            <a:gdLst/>
            <a:ahLst/>
            <a:cxnLst/>
            <a:rect l="l" t="t" r="r" b="b"/>
            <a:pathLst>
              <a:path w="172212" h="0">
                <a:moveTo>
                  <a:pt x="0" y="0"/>
                </a:moveTo>
                <a:lnTo>
                  <a:pt x="172212" y="0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1925066" y="1236217"/>
            <a:ext cx="669340" cy="0"/>
          </a:xfrm>
          <a:custGeom>
            <a:avLst/>
            <a:gdLst/>
            <a:ahLst/>
            <a:cxnLst/>
            <a:rect l="l" t="t" r="r" b="b"/>
            <a:pathLst>
              <a:path w="669340" h="0">
                <a:moveTo>
                  <a:pt x="0" y="0"/>
                </a:moveTo>
                <a:lnTo>
                  <a:pt x="669340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1166164" y="959358"/>
            <a:ext cx="1487678" cy="0"/>
          </a:xfrm>
          <a:custGeom>
            <a:avLst/>
            <a:gdLst/>
            <a:ahLst/>
            <a:cxnLst/>
            <a:rect l="l" t="t" r="r" b="b"/>
            <a:pathLst>
              <a:path w="1487677" h="0">
                <a:moveTo>
                  <a:pt x="0" y="0"/>
                </a:moveTo>
                <a:lnTo>
                  <a:pt x="1487678" y="0"/>
                </a:lnTo>
              </a:path>
            </a:pathLst>
          </a:custGeom>
          <a:ln w="1803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1166164" y="1575308"/>
            <a:ext cx="1487678" cy="0"/>
          </a:xfrm>
          <a:custGeom>
            <a:avLst/>
            <a:gdLst/>
            <a:ahLst/>
            <a:cxnLst/>
            <a:rect l="l" t="t" r="r" b="b"/>
            <a:pathLst>
              <a:path w="1487677" h="0">
                <a:moveTo>
                  <a:pt x="0" y="0"/>
                </a:moveTo>
                <a:lnTo>
                  <a:pt x="1487678" y="0"/>
                </a:lnTo>
              </a:path>
            </a:pathLst>
          </a:custGeom>
          <a:ln w="1803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1174546" y="950925"/>
            <a:ext cx="0" cy="632764"/>
          </a:xfrm>
          <a:custGeom>
            <a:avLst/>
            <a:gdLst/>
            <a:ahLst/>
            <a:cxnLst/>
            <a:rect l="l" t="t" r="r" b="b"/>
            <a:pathLst>
              <a:path w="0" h="632764">
                <a:moveTo>
                  <a:pt x="0" y="0"/>
                </a:moveTo>
                <a:lnTo>
                  <a:pt x="0" y="632764"/>
                </a:lnTo>
              </a:path>
            </a:pathLst>
          </a:custGeom>
          <a:ln w="1803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2645536" y="950925"/>
            <a:ext cx="0" cy="632764"/>
          </a:xfrm>
          <a:custGeom>
            <a:avLst/>
            <a:gdLst/>
            <a:ahLst/>
            <a:cxnLst/>
            <a:rect l="l" t="t" r="r" b="b"/>
            <a:pathLst>
              <a:path w="0" h="632764">
                <a:moveTo>
                  <a:pt x="0" y="0"/>
                </a:moveTo>
                <a:lnTo>
                  <a:pt x="0" y="632764"/>
                </a:lnTo>
              </a:path>
            </a:pathLst>
          </a:custGeom>
          <a:ln w="1803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6105905" y="1111757"/>
            <a:ext cx="74930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745">
                <a:latin typeface="Cambria Math"/>
                <a:cs typeface="Cambria Math"/>
              </a:rPr>
              <a:t> </a:t>
            </a:r>
            <a:r>
              <a:rPr dirty="0" smtClean="0" sz="1400" spc="745">
                <a:latin typeface="Cambria Math"/>
                <a:cs typeface="Cambria Math"/>
              </a:rPr>
              <a:t>  </a:t>
            </a:r>
            <a:r>
              <a:rPr dirty="0" smtClean="0" sz="1400" spc="-75">
                <a:latin typeface="Cambria Math"/>
                <a:cs typeface="Cambria Math"/>
              </a:rPr>
              <a:t> </a:t>
            </a:r>
            <a:r>
              <a:rPr dirty="0" smtClean="0" sz="1400" spc="275">
                <a:latin typeface="Cambria Math"/>
                <a:cs typeface="Cambria Math"/>
              </a:rPr>
              <a:t> </a:t>
            </a:r>
            <a:r>
              <a:rPr dirty="0" smtClean="0" sz="1400" spc="465">
                <a:latin typeface="Cambria Math"/>
                <a:cs typeface="Cambria Math"/>
              </a:rPr>
              <a:t> </a:t>
            </a:r>
            <a:r>
              <a:rPr dirty="0" smtClean="0" sz="1400" spc="-25">
                <a:latin typeface="Cambria Math"/>
                <a:cs typeface="Cambria Math"/>
              </a:rPr>
              <a:t> </a:t>
            </a:r>
            <a:r>
              <a:rPr dirty="0" smtClean="0" sz="1400" spc="455">
                <a:latin typeface="Cambria Math"/>
                <a:cs typeface="Cambria Math"/>
              </a:rPr>
              <a:t> </a:t>
            </a:r>
            <a:r>
              <a:rPr dirty="0" smtClean="0" sz="1400" spc="465">
                <a:latin typeface="Cambria Math"/>
                <a:cs typeface="Cambria Math"/>
              </a:rPr>
              <a:t> </a:t>
            </a:r>
            <a:r>
              <a:rPr dirty="0" smtClean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35940" y="1739645"/>
            <a:ext cx="303720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For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par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cir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35940" y="3550539"/>
            <a:ext cx="5932170" cy="6203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ing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rc</a:t>
            </a:r>
            <a:r>
              <a:rPr dirty="0" smtClean="0" sz="1400" spc="-5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off</a:t>
            </a:r>
            <a:r>
              <a:rPr dirty="0" smtClean="0" sz="1400" spc="-15">
                <a:latin typeface="Times New Roman"/>
                <a:cs typeface="Times New Roman"/>
              </a:rPr>
              <a:t>'</a:t>
            </a:r>
            <a:r>
              <a:rPr dirty="0" smtClean="0" sz="1400" spc="0">
                <a:latin typeface="Times New Roman"/>
                <a:cs typeface="Times New Roman"/>
              </a:rPr>
              <a:t>s c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law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 o</a:t>
            </a:r>
            <a:r>
              <a:rPr dirty="0" smtClean="0" sz="1400" spc="5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lo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23"/>
              </a:spcBef>
            </a:pPr>
            <a:endParaRPr sz="6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2629535">
              <a:lnSpc>
                <a:spcPct val="100000"/>
              </a:lnSpc>
            </a:pPr>
            <a:r>
              <a:rPr dirty="0" smtClean="0" sz="1400" spc="204">
                <a:latin typeface="Cambria Math"/>
                <a:cs typeface="Cambria Math"/>
              </a:rPr>
              <a:t> </a:t>
            </a:r>
            <a:r>
              <a:rPr dirty="0" smtClean="0" baseline="1984" sz="2100" spc="412">
                <a:latin typeface="Cambria Math"/>
                <a:cs typeface="Cambria Math"/>
              </a:rPr>
              <a:t> </a:t>
            </a:r>
            <a:r>
              <a:rPr dirty="0" smtClean="0" sz="1400" spc="270">
                <a:latin typeface="Cambria Math"/>
                <a:cs typeface="Cambria Math"/>
              </a:rPr>
              <a:t> </a:t>
            </a:r>
            <a:r>
              <a:rPr dirty="0" smtClean="0" baseline="1984" sz="2100" spc="405">
                <a:latin typeface="Cambria Math"/>
                <a:cs typeface="Cambria Math"/>
              </a:rPr>
              <a:t> </a:t>
            </a:r>
            <a:r>
              <a:rPr dirty="0" smtClean="0" baseline="1984" sz="2100" spc="97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204">
                <a:latin typeface="Cambria Math"/>
                <a:cs typeface="Cambria Math"/>
              </a:rPr>
              <a:t> </a:t>
            </a:r>
            <a:r>
              <a:rPr dirty="0" smtClean="0" baseline="-16666" sz="1500" spc="509">
                <a:latin typeface="Cambria Math"/>
                <a:cs typeface="Cambria Math"/>
              </a:rPr>
              <a:t> </a:t>
            </a:r>
            <a:r>
              <a:rPr dirty="0" smtClean="0" baseline="-16666" sz="1500" spc="509">
                <a:latin typeface="Cambria Math"/>
                <a:cs typeface="Cambria Math"/>
              </a:rPr>
              <a:t> </a:t>
            </a:r>
            <a:r>
              <a:rPr dirty="0" smtClean="0" baseline="-16666" sz="1500" spc="-104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 </a:t>
            </a:r>
            <a:r>
              <a:rPr dirty="0" smtClean="0" sz="1400" spc="204">
                <a:latin typeface="Cambria Math"/>
                <a:cs typeface="Cambria Math"/>
              </a:rPr>
              <a:t> </a:t>
            </a:r>
            <a:r>
              <a:rPr dirty="0" smtClean="0" baseline="-16666" sz="1500" spc="705">
                <a:latin typeface="Cambria Math"/>
                <a:cs typeface="Cambria Math"/>
              </a:rPr>
              <a:t> </a:t>
            </a:r>
            <a:r>
              <a:rPr dirty="0" smtClean="0" baseline="-16666" sz="1500" spc="705">
                <a:latin typeface="Cambria Math"/>
                <a:cs typeface="Cambria Math"/>
              </a:rPr>
              <a:t> </a:t>
            </a:r>
            <a:r>
              <a:rPr dirty="0" smtClean="0" baseline="-16666" sz="1500" spc="-104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204">
                <a:latin typeface="Cambria Math"/>
                <a:cs typeface="Cambria Math"/>
              </a:rPr>
              <a:t> </a:t>
            </a:r>
            <a:r>
              <a:rPr dirty="0" smtClean="0" baseline="-16666" sz="1500" spc="600">
                <a:latin typeface="Cambria Math"/>
                <a:cs typeface="Cambria Math"/>
              </a:rPr>
              <a:t> 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624454" y="4763642"/>
            <a:ext cx="158432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707390" algn="l"/>
              </a:tabLst>
            </a:pPr>
            <a:r>
              <a:rPr dirty="0" smtClean="0" sz="1400" spc="204">
                <a:latin typeface="Cambria Math"/>
                <a:cs typeface="Cambria Math"/>
              </a:rPr>
              <a:t> </a:t>
            </a:r>
            <a:r>
              <a:rPr dirty="0" smtClean="0" baseline="1984" sz="2100" spc="412">
                <a:latin typeface="Cambria Math"/>
                <a:cs typeface="Cambria Math"/>
              </a:rPr>
              <a:t> </a:t>
            </a:r>
            <a:r>
              <a:rPr dirty="0" smtClean="0" sz="1400" spc="270">
                <a:latin typeface="Cambria Math"/>
                <a:cs typeface="Cambria Math"/>
              </a:rPr>
              <a:t> </a:t>
            </a:r>
            <a:r>
              <a:rPr dirty="0" smtClean="0" baseline="1984" sz="2100" spc="405">
                <a:latin typeface="Cambria Math"/>
                <a:cs typeface="Cambria Math"/>
              </a:rPr>
              <a:t> </a:t>
            </a:r>
            <a:r>
              <a:rPr dirty="0" smtClean="0" baseline="1984" sz="2100" spc="97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	</a:t>
            </a:r>
            <a:r>
              <a:rPr dirty="0" smtClean="0" sz="1400" spc="310">
                <a:latin typeface="Cambria Math"/>
                <a:cs typeface="Cambria Math"/>
              </a:rPr>
              <a:t>∫</a:t>
            </a:r>
            <a:r>
              <a:rPr dirty="0" smtClean="0" sz="1400" spc="-85">
                <a:latin typeface="Cambria Math"/>
                <a:cs typeface="Cambria Math"/>
              </a:rPr>
              <a:t> </a:t>
            </a:r>
            <a:r>
              <a:rPr dirty="0" smtClean="0" sz="1400" spc="525">
                <a:latin typeface="Cambria Math"/>
                <a:cs typeface="Cambria Math"/>
              </a:rPr>
              <a:t> </a:t>
            </a:r>
            <a:r>
              <a:rPr dirty="0" smtClean="0" baseline="1984" sz="2100" spc="412">
                <a:latin typeface="Cambria Math"/>
                <a:cs typeface="Cambria Math"/>
              </a:rPr>
              <a:t> </a:t>
            </a:r>
            <a:r>
              <a:rPr dirty="0" smtClean="0" sz="1400" spc="275">
                <a:latin typeface="Cambria Math"/>
                <a:cs typeface="Cambria Math"/>
              </a:rPr>
              <a:t> </a:t>
            </a:r>
            <a:r>
              <a:rPr dirty="0" smtClean="0" baseline="1984" sz="2100" spc="412">
                <a:latin typeface="Cambria Math"/>
                <a:cs typeface="Cambria Math"/>
              </a:rPr>
              <a:t> </a:t>
            </a:r>
            <a:r>
              <a:rPr dirty="0" smtClean="0" sz="1400" spc="430">
                <a:latin typeface="Cambria Math"/>
                <a:cs typeface="Cambria Math"/>
              </a:rPr>
              <a:t> </a:t>
            </a:r>
            <a:r>
              <a:rPr dirty="0" smtClean="0" sz="1400" spc="434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182239" y="4628007"/>
            <a:ext cx="13208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52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3194939" y="4891151"/>
            <a:ext cx="106679" cy="0"/>
          </a:xfrm>
          <a:custGeom>
            <a:avLst/>
            <a:gdLst/>
            <a:ahLst/>
            <a:cxnLst/>
            <a:rect l="l" t="t" r="r" b="b"/>
            <a:pathLst>
              <a:path w="106679" h="0">
                <a:moveTo>
                  <a:pt x="0" y="0"/>
                </a:moveTo>
                <a:lnTo>
                  <a:pt x="106679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3185286" y="5060315"/>
            <a:ext cx="1288415" cy="469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151255" algn="l"/>
              </a:tabLst>
            </a:pPr>
            <a:r>
              <a:rPr dirty="0" smtClean="0" sz="1400" spc="484">
                <a:latin typeface="Cambria Math"/>
                <a:cs typeface="Cambria Math"/>
              </a:rPr>
              <a:t> </a:t>
            </a:r>
            <a:r>
              <a:rPr dirty="0" smtClean="0" sz="1400" spc="484">
                <a:latin typeface="Cambria Math"/>
                <a:cs typeface="Cambria Math"/>
              </a:rPr>
              <a:t>	</a:t>
            </a:r>
            <a:r>
              <a:rPr dirty="0" smtClean="0" sz="1400" spc="6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221860" y="4805807"/>
            <a:ext cx="355600" cy="469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525">
                <a:latin typeface="Cambria Math"/>
                <a:cs typeface="Cambria Math"/>
              </a:rPr>
              <a:t> </a:t>
            </a:r>
            <a:r>
              <a:rPr dirty="0" smtClean="0" sz="1400" spc="275">
                <a:latin typeface="Cambria Math"/>
                <a:cs typeface="Cambria Math"/>
              </a:rPr>
              <a:t> </a:t>
            </a:r>
            <a:r>
              <a:rPr dirty="0" smtClean="0" sz="1400" spc="270">
                <a:latin typeface="Cambria Math"/>
                <a:cs typeface="Cambria Math"/>
              </a:rPr>
              <a:t> </a:t>
            </a:r>
            <a:r>
              <a:rPr dirty="0" smtClean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4234560" y="4891151"/>
            <a:ext cx="329184" cy="0"/>
          </a:xfrm>
          <a:custGeom>
            <a:avLst/>
            <a:gdLst/>
            <a:ahLst/>
            <a:cxnLst/>
            <a:rect l="l" t="t" r="r" b="b"/>
            <a:pathLst>
              <a:path w="329184" h="0">
                <a:moveTo>
                  <a:pt x="0" y="0"/>
                </a:moveTo>
                <a:lnTo>
                  <a:pt x="329184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4590669" y="4941442"/>
            <a:ext cx="309880" cy="469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5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903089" y="4628007"/>
            <a:ext cx="246379" cy="478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55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 marL="27940">
              <a:lnSpc>
                <a:spcPct val="100000"/>
              </a:lnSpc>
              <a:spcBef>
                <a:spcPts val="325"/>
              </a:spcBef>
            </a:pPr>
            <a:r>
              <a:rPr dirty="0" smtClean="0" sz="1400" spc="43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4915789" y="4891151"/>
            <a:ext cx="220979" cy="0"/>
          </a:xfrm>
          <a:custGeom>
            <a:avLst/>
            <a:gdLst/>
            <a:ahLst/>
            <a:cxnLst/>
            <a:rect l="l" t="t" r="r" b="b"/>
            <a:pathLst>
              <a:path w="220979" h="0">
                <a:moveTo>
                  <a:pt x="0" y="0"/>
                </a:moveTo>
                <a:lnTo>
                  <a:pt x="220979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3946525" y="5472048"/>
            <a:ext cx="123444" cy="0"/>
          </a:xfrm>
          <a:custGeom>
            <a:avLst/>
            <a:gdLst/>
            <a:ahLst/>
            <a:cxnLst/>
            <a:rect l="l" t="t" r="r" b="b"/>
            <a:pathLst>
              <a:path w="123444" h="0">
                <a:moveTo>
                  <a:pt x="0" y="0"/>
                </a:moveTo>
                <a:lnTo>
                  <a:pt x="123444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4283328" y="5472048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 h="0">
                <a:moveTo>
                  <a:pt x="0" y="0"/>
                </a:moveTo>
                <a:lnTo>
                  <a:pt x="190500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2874391" y="5344540"/>
            <a:ext cx="202755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236345" algn="l"/>
                <a:tab pos="1598930" algn="l"/>
              </a:tabLst>
            </a:pPr>
            <a:r>
              <a:rPr dirty="0" smtClean="0" sz="1400" spc="295">
                <a:latin typeface="Cambria Math"/>
                <a:cs typeface="Cambria Math"/>
              </a:rPr>
              <a:t> </a:t>
            </a:r>
            <a:r>
              <a:rPr dirty="0" smtClean="0" baseline="1984" sz="2100" spc="412">
                <a:latin typeface="Cambria Math"/>
                <a:cs typeface="Cambria Math"/>
              </a:rPr>
              <a:t> </a:t>
            </a:r>
            <a:r>
              <a:rPr dirty="0" smtClean="0" sz="1400" spc="390">
                <a:latin typeface="Cambria Math"/>
                <a:cs typeface="Cambria Math"/>
              </a:rPr>
              <a:t> </a:t>
            </a:r>
            <a:r>
              <a:rPr dirty="0" smtClean="0" baseline="1984" sz="2100" spc="405">
                <a:latin typeface="Cambria Math"/>
                <a:cs typeface="Cambria Math"/>
              </a:rPr>
              <a:t> </a:t>
            </a:r>
            <a:r>
              <a:rPr dirty="0" smtClean="0" baseline="1984" sz="2100" spc="82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[ </a:t>
            </a:r>
            <a:r>
              <a:rPr dirty="0" smtClean="0" sz="1400" spc="475">
                <a:latin typeface="Cambria Math"/>
                <a:cs typeface="Cambria Math"/>
              </a:rPr>
              <a:t> </a:t>
            </a:r>
            <a:r>
              <a:rPr dirty="0" smtClean="0" sz="1400" spc="48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	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	</a:t>
            </a:r>
            <a:r>
              <a:rPr dirty="0" smtClean="0" sz="1400" spc="735">
                <a:latin typeface="Cambria Math"/>
                <a:cs typeface="Cambria Math"/>
              </a:rPr>
              <a:t>]</a:t>
            </a:r>
            <a:r>
              <a:rPr dirty="0" smtClean="0" sz="1400" spc="600">
                <a:latin typeface="Cambria Math"/>
                <a:cs typeface="Cambria Math"/>
              </a:rPr>
              <a:t> </a:t>
            </a:r>
            <a:r>
              <a:rPr dirty="0" smtClean="0" sz="1400" spc="260">
                <a:latin typeface="Cambria Math"/>
                <a:cs typeface="Cambria Math"/>
              </a:rPr>
              <a:t> </a:t>
            </a:r>
            <a:r>
              <a:rPr dirty="0" smtClean="0" sz="1400" spc="390">
                <a:latin typeface="Cambria Math"/>
                <a:cs typeface="Cambria Math"/>
              </a:rPr>
              <a:t> </a:t>
            </a:r>
            <a:r>
              <a:rPr dirty="0" smtClean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941445" y="5386704"/>
            <a:ext cx="502920" cy="469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82905" algn="l"/>
              </a:tabLst>
            </a:pPr>
            <a:r>
              <a:rPr dirty="0" smtClean="0" sz="1400" spc="525">
                <a:latin typeface="Cambria Math"/>
                <a:cs typeface="Cambria Math"/>
              </a:rPr>
              <a:t> </a:t>
            </a:r>
            <a:r>
              <a:rPr dirty="0" smtClean="0" sz="1400" spc="525">
                <a:latin typeface="Cambria Math"/>
                <a:cs typeface="Cambria Math"/>
              </a:rPr>
              <a:t>	</a:t>
            </a:r>
            <a:r>
              <a:rPr dirty="0" smtClean="0" sz="1400" spc="52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933825" y="5463413"/>
            <a:ext cx="55245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49250" algn="l"/>
              </a:tabLst>
            </a:pPr>
            <a:r>
              <a:rPr dirty="0" smtClean="0" sz="1400" spc="665">
                <a:latin typeface="Cambria Math"/>
                <a:cs typeface="Cambria Math"/>
              </a:rPr>
              <a:t> </a:t>
            </a:r>
            <a:r>
              <a:rPr dirty="0" smtClean="0" sz="1400" spc="665">
                <a:latin typeface="Cambria Math"/>
                <a:cs typeface="Cambria Math"/>
              </a:rPr>
              <a:t>	</a:t>
            </a:r>
            <a:r>
              <a:rPr dirty="0" smtClean="0" sz="1400" spc="434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535940" y="6231001"/>
            <a:ext cx="6698615" cy="4184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ts val="1620"/>
              </a:lnSpc>
              <a:tabLst>
                <a:tab pos="271780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If	</a:t>
            </a:r>
            <a:r>
              <a:rPr dirty="0" smtClean="0" sz="1400" spc="610">
                <a:latin typeface="Cambria Math"/>
                <a:cs typeface="Cambria Math"/>
              </a:rPr>
              <a:t> </a:t>
            </a:r>
            <a:r>
              <a:rPr dirty="0" smtClean="0" sz="1400" spc="275">
                <a:latin typeface="Cambria Math"/>
                <a:cs typeface="Cambria Math"/>
              </a:rPr>
              <a:t> </a:t>
            </a:r>
            <a:r>
              <a:rPr dirty="0" smtClean="0" sz="1400" spc="345">
                <a:latin typeface="Cambria Math"/>
                <a:cs typeface="Cambria Math"/>
              </a:rPr>
              <a:t> </a:t>
            </a:r>
            <a:r>
              <a:rPr dirty="0" smtClean="0" sz="1400" spc="27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ed </a:t>
            </a:r>
            <a:r>
              <a:rPr dirty="0" smtClean="0" sz="1400" spc="-1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 </a:t>
            </a:r>
            <a:r>
              <a:rPr dirty="0" smtClean="0" sz="1400" spc="-130">
                <a:latin typeface="Times New Roman"/>
                <a:cs typeface="Times New Roman"/>
              </a:rPr>
              <a:t> </a:t>
            </a:r>
            <a:r>
              <a:rPr dirty="0" smtClean="0" sz="1400" spc="295">
                <a:latin typeface="Cambria Math"/>
                <a:cs typeface="Cambria Math"/>
              </a:rPr>
              <a:t> </a:t>
            </a:r>
            <a:r>
              <a:rPr dirty="0" smtClean="0" sz="1400" spc="275">
                <a:latin typeface="Cambria Math"/>
                <a:cs typeface="Cambria Math"/>
              </a:rPr>
              <a:t> </a:t>
            </a:r>
            <a:r>
              <a:rPr dirty="0" smtClean="0" sz="1400" spc="395">
                <a:latin typeface="Cambria Math"/>
                <a:cs typeface="Cambria Math"/>
              </a:rPr>
              <a:t> </a:t>
            </a:r>
            <a:r>
              <a:rPr dirty="0" smtClean="0" sz="1400" spc="250">
                <a:latin typeface="Cambria Math"/>
                <a:cs typeface="Cambria Math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, </a:t>
            </a:r>
            <a:r>
              <a:rPr dirty="0" smtClean="0" sz="1400" spc="-155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t, </a:t>
            </a:r>
            <a:r>
              <a:rPr dirty="0" smtClean="0" sz="1400" spc="-1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sfer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 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stem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fou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190040" y="6980808"/>
            <a:ext cx="1758314" cy="4191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-5" u="heavy">
                <a:latin typeface="Cambria Math"/>
                <a:cs typeface="Cambria Math"/>
              </a:rPr>
              <a:t> </a:t>
            </a:r>
            <a:r>
              <a:rPr dirty="0" smtClean="0" sz="1300" spc="-120" u="heavy">
                <a:latin typeface="Cambria Math"/>
                <a:cs typeface="Cambria Math"/>
              </a:rPr>
              <a:t> </a:t>
            </a:r>
            <a:r>
              <a:rPr dirty="0" smtClean="0" sz="1300" spc="220" u="heavy">
                <a:latin typeface="Cambria Math"/>
                <a:cs typeface="Cambria Math"/>
              </a:rPr>
              <a:t> </a:t>
            </a:r>
            <a:r>
              <a:rPr dirty="0" smtClean="0" sz="1300" spc="35" u="heavy">
                <a:latin typeface="Cambria Math"/>
                <a:cs typeface="Cambria Math"/>
              </a:rPr>
              <a:t> </a:t>
            </a:r>
            <a:r>
              <a:rPr dirty="0" smtClean="0" sz="1300" spc="250" u="heavy">
                <a:latin typeface="Cambria Math"/>
                <a:cs typeface="Cambria Math"/>
              </a:rPr>
              <a:t> </a:t>
            </a:r>
            <a:r>
              <a:rPr dirty="0" smtClean="0" sz="1300" spc="-5" u="heavy">
                <a:latin typeface="Cambria Math"/>
                <a:cs typeface="Cambria Math"/>
              </a:rPr>
              <a:t> </a:t>
            </a:r>
            <a:r>
              <a:rPr dirty="0" smtClean="0" sz="1300" spc="340" u="heavy">
                <a:latin typeface="Cambria Math"/>
                <a:cs typeface="Cambria Math"/>
              </a:rPr>
              <a:t> </a:t>
            </a:r>
            <a:r>
              <a:rPr dirty="0" smtClean="0" sz="1300" spc="15" u="heavy">
                <a:latin typeface="Cambria Math"/>
                <a:cs typeface="Cambria Math"/>
              </a:rPr>
              <a:t> </a:t>
            </a:r>
            <a:r>
              <a:rPr dirty="0" smtClean="0" sz="1300" spc="250" u="heavy">
                <a:latin typeface="Cambria Math"/>
                <a:cs typeface="Cambria Math"/>
              </a:rPr>
              <a:t> </a:t>
            </a:r>
            <a:r>
              <a:rPr dirty="0" smtClean="0" sz="1300" spc="-5" u="heavy">
                <a:latin typeface="Cambria Math"/>
                <a:cs typeface="Cambria Math"/>
              </a:rPr>
              <a:t> </a:t>
            </a:r>
            <a:r>
              <a:rPr dirty="0" smtClean="0" sz="1300" spc="-120" u="heavy">
                <a:latin typeface="Cambria Math"/>
                <a:cs typeface="Cambria Math"/>
              </a:rPr>
              <a:t> </a:t>
            </a:r>
            <a:r>
              <a:rPr dirty="0" smtClean="0" sz="1300" spc="0">
                <a:latin typeface="Cambria Math"/>
                <a:cs typeface="Cambria Math"/>
              </a:rPr>
              <a:t> </a:t>
            </a:r>
            <a:r>
              <a:rPr dirty="0" smtClean="0" sz="1300" spc="-70">
                <a:latin typeface="Cambria Math"/>
                <a:cs typeface="Cambria Math"/>
              </a:rPr>
              <a:t> </a:t>
            </a:r>
            <a:r>
              <a:rPr dirty="0" smtClean="0" baseline="-32407" sz="2700" spc="1417">
                <a:latin typeface="Cambria Math"/>
                <a:cs typeface="Cambria Math"/>
              </a:rPr>
              <a:t> </a:t>
            </a:r>
            <a:r>
              <a:rPr dirty="0" smtClean="0" baseline="-32407" sz="2700" spc="157">
                <a:latin typeface="Cambria Math"/>
                <a:cs typeface="Cambria Math"/>
              </a:rPr>
              <a:t> </a:t>
            </a:r>
            <a:r>
              <a:rPr dirty="0" smtClean="0" sz="1300" spc="55" u="heavy">
                <a:latin typeface="Cambria Math"/>
                <a:cs typeface="Cambria Math"/>
              </a:rPr>
              <a:t> </a:t>
            </a:r>
            <a:r>
              <a:rPr dirty="0" smtClean="0" sz="1300" spc="459" u="heavy">
                <a:latin typeface="Cambria Math"/>
                <a:cs typeface="Cambria Math"/>
              </a:rPr>
              <a:t> </a:t>
            </a:r>
            <a:r>
              <a:rPr dirty="0" smtClean="0" sz="1300" spc="-5" u="heavy">
                <a:latin typeface="Cambria Math"/>
                <a:cs typeface="Cambria Math"/>
              </a:rPr>
              <a:t> </a:t>
            </a:r>
            <a:r>
              <a:rPr dirty="0" smtClean="0" sz="1300" spc="110">
                <a:latin typeface="Cambria Math"/>
                <a:cs typeface="Cambria Math"/>
              </a:rPr>
              <a:t> </a:t>
            </a:r>
            <a:r>
              <a:rPr dirty="0" smtClean="0" baseline="-32407" sz="2700" spc="1417">
                <a:latin typeface="Cambria Math"/>
                <a:cs typeface="Cambria Math"/>
              </a:rPr>
              <a:t> </a:t>
            </a:r>
            <a:r>
              <a:rPr dirty="0" smtClean="0" baseline="-32407" sz="2700" spc="15">
                <a:latin typeface="Cambria Math"/>
                <a:cs typeface="Cambria Math"/>
              </a:rPr>
              <a:t> </a:t>
            </a:r>
            <a:r>
              <a:rPr dirty="0" smtClean="0" sz="1300" spc="-5" u="heavy">
                <a:latin typeface="Cambria Math"/>
                <a:cs typeface="Cambria Math"/>
              </a:rPr>
              <a:t> </a:t>
            </a:r>
            <a:r>
              <a:rPr dirty="0" smtClean="0" sz="1300" spc="60" u="heavy">
                <a:latin typeface="Cambria Math"/>
                <a:cs typeface="Cambria Math"/>
              </a:rPr>
              <a:t> </a:t>
            </a:r>
            <a:r>
              <a:rPr dirty="0" smtClean="0" sz="1300" spc="459" u="heavy">
                <a:latin typeface="Cambria Math"/>
                <a:cs typeface="Cambria Math"/>
              </a:rPr>
              <a:t> </a:t>
            </a:r>
            <a:r>
              <a:rPr dirty="0" smtClean="0" sz="1300" spc="-5" u="heavy">
                <a:latin typeface="Cambria Math"/>
                <a:cs typeface="Cambria Math"/>
              </a:rPr>
              <a:t> </a:t>
            </a:r>
            <a:r>
              <a:rPr dirty="0" smtClean="0" sz="1300" spc="65" u="heavy">
                <a:latin typeface="Cambria Math"/>
                <a:cs typeface="Cambria Math"/>
              </a:rPr>
              <a:t> </a:t>
            </a:r>
            <a:r>
              <a:rPr dirty="0" smtClean="0" sz="1300" spc="110">
                <a:latin typeface="Cambria Math"/>
                <a:cs typeface="Cambria Math"/>
              </a:rPr>
              <a:t> </a:t>
            </a:r>
            <a:r>
              <a:rPr dirty="0" smtClean="0" baseline="-32407" sz="2700" spc="1417">
                <a:latin typeface="Cambria Math"/>
                <a:cs typeface="Cambria Math"/>
              </a:rPr>
              <a:t> </a:t>
            </a:r>
            <a:r>
              <a:rPr dirty="0" smtClean="0" baseline="-32407" sz="2700" spc="15">
                <a:latin typeface="Cambria Math"/>
                <a:cs typeface="Cambria Math"/>
              </a:rPr>
              <a:t> </a:t>
            </a:r>
            <a:r>
              <a:rPr dirty="0" smtClean="0" baseline="-32407" sz="2700" spc="922">
                <a:latin typeface="Cambria Math"/>
                <a:cs typeface="Cambria Math"/>
              </a:rPr>
              <a:t>  </a:t>
            </a:r>
            <a:endParaRPr baseline="-32407" sz="2700">
              <a:latin typeface="Cambria Math"/>
              <a:cs typeface="Cambria Math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190040" y="7292720"/>
            <a:ext cx="1223645" cy="2095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643255" algn="l"/>
                <a:tab pos="1029335" algn="l"/>
              </a:tabLst>
            </a:pPr>
            <a:r>
              <a:rPr dirty="0" smtClean="0" sz="1300" spc="595">
                <a:latin typeface="Cambria Math"/>
                <a:cs typeface="Cambria Math"/>
              </a:rPr>
              <a:t> </a:t>
            </a:r>
            <a:r>
              <a:rPr dirty="0" smtClean="0" sz="1300" spc="250">
                <a:latin typeface="Cambria Math"/>
                <a:cs typeface="Cambria Math"/>
              </a:rPr>
              <a:t> </a:t>
            </a:r>
            <a:r>
              <a:rPr dirty="0" smtClean="0" sz="1300" spc="360">
                <a:latin typeface="Cambria Math"/>
                <a:cs typeface="Cambria Math"/>
              </a:rPr>
              <a:t> </a:t>
            </a:r>
            <a:r>
              <a:rPr dirty="0" smtClean="0" sz="1300" spc="250">
                <a:latin typeface="Cambria Math"/>
                <a:cs typeface="Cambria Math"/>
              </a:rPr>
              <a:t> </a:t>
            </a:r>
            <a:r>
              <a:rPr dirty="0" smtClean="0" sz="1300" spc="250">
                <a:latin typeface="Cambria Math"/>
                <a:cs typeface="Cambria Math"/>
              </a:rPr>
              <a:t>	</a:t>
            </a:r>
            <a:r>
              <a:rPr dirty="0" smtClean="0" sz="1300" spc="560">
                <a:latin typeface="Cambria Math"/>
                <a:cs typeface="Cambria Math"/>
              </a:rPr>
              <a:t> </a:t>
            </a:r>
            <a:r>
              <a:rPr dirty="0" smtClean="0" sz="1300" spc="560">
                <a:latin typeface="Cambria Math"/>
                <a:cs typeface="Cambria Math"/>
              </a:rPr>
              <a:t>	</a:t>
            </a:r>
            <a:r>
              <a:rPr dirty="0" smtClean="0" sz="1300" spc="420">
                <a:latin typeface="Cambria Math"/>
                <a:cs typeface="Cambria Math"/>
              </a:rPr>
              <a:t> 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1149400" y="7047865"/>
            <a:ext cx="1842769" cy="0"/>
          </a:xfrm>
          <a:custGeom>
            <a:avLst/>
            <a:gdLst/>
            <a:ahLst/>
            <a:cxnLst/>
            <a:rect l="l" t="t" r="r" b="b"/>
            <a:pathLst>
              <a:path w="1842769" h="0">
                <a:moveTo>
                  <a:pt x="0" y="0"/>
                </a:moveTo>
                <a:lnTo>
                  <a:pt x="1842769" y="0"/>
                </a:lnTo>
              </a:path>
            </a:pathLst>
          </a:custGeom>
          <a:ln w="1650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" name="object 38"/>
          <p:cNvSpPr/>
          <p:nvPr/>
        </p:nvSpPr>
        <p:spPr>
          <a:xfrm>
            <a:off x="1149400" y="7540497"/>
            <a:ext cx="1842769" cy="0"/>
          </a:xfrm>
          <a:custGeom>
            <a:avLst/>
            <a:gdLst/>
            <a:ahLst/>
            <a:cxnLst/>
            <a:rect l="l" t="t" r="r" b="b"/>
            <a:pathLst>
              <a:path w="1842769" h="0">
                <a:moveTo>
                  <a:pt x="0" y="0"/>
                </a:moveTo>
                <a:lnTo>
                  <a:pt x="1842769" y="0"/>
                </a:lnTo>
              </a:path>
            </a:pathLst>
          </a:custGeom>
          <a:ln w="1650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" name="object 39"/>
          <p:cNvSpPr/>
          <p:nvPr/>
        </p:nvSpPr>
        <p:spPr>
          <a:xfrm>
            <a:off x="1157020" y="7040321"/>
            <a:ext cx="0" cy="507796"/>
          </a:xfrm>
          <a:custGeom>
            <a:avLst/>
            <a:gdLst/>
            <a:ahLst/>
            <a:cxnLst/>
            <a:rect l="l" t="t" r="r" b="b"/>
            <a:pathLst>
              <a:path w="0" h="507796">
                <a:moveTo>
                  <a:pt x="0" y="0"/>
                </a:moveTo>
                <a:lnTo>
                  <a:pt x="0" y="507796"/>
                </a:lnTo>
              </a:path>
            </a:pathLst>
          </a:custGeom>
          <a:ln w="1651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2984626" y="7040321"/>
            <a:ext cx="0" cy="507796"/>
          </a:xfrm>
          <a:custGeom>
            <a:avLst/>
            <a:gdLst/>
            <a:ahLst/>
            <a:cxnLst/>
            <a:rect l="l" t="t" r="r" b="b"/>
            <a:pathLst>
              <a:path w="0" h="507796">
                <a:moveTo>
                  <a:pt x="0" y="0"/>
                </a:moveTo>
                <a:lnTo>
                  <a:pt x="0" y="507796"/>
                </a:lnTo>
              </a:path>
            </a:pathLst>
          </a:custGeom>
          <a:ln w="1650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" name="object 41"/>
          <p:cNvSpPr/>
          <p:nvPr/>
        </p:nvSpPr>
        <p:spPr>
          <a:xfrm>
            <a:off x="3108960" y="2214879"/>
            <a:ext cx="2429510" cy="12471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" name="object 4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43" name="object 4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0351" y="921760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530351" y="925037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17651" y="449580"/>
            <a:ext cx="6739255" cy="12719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6191885" algn="l"/>
                <a:tab pos="6725284" algn="l"/>
              </a:tabLst>
            </a:pPr>
            <a:r>
              <a:rPr dirty="0" smtClean="0" sz="1200" spc="-125" u="sng">
                <a:latin typeface="Cambria"/>
                <a:cs typeface="Cambria"/>
              </a:rPr>
              <a:t> </a:t>
            </a:r>
            <a:r>
              <a:rPr dirty="0" smtClean="0" sz="1200" spc="-15" u="sng">
                <a:latin typeface="Cambria"/>
                <a:cs typeface="Cambria"/>
              </a:rPr>
              <a:t>C</a:t>
            </a:r>
            <a:r>
              <a:rPr dirty="0" smtClean="0" sz="1200" spc="0" u="sng">
                <a:latin typeface="Cambria"/>
                <a:cs typeface="Cambria"/>
              </a:rPr>
              <a:t>ont</a:t>
            </a:r>
            <a:r>
              <a:rPr dirty="0" smtClean="0" sz="1200" spc="-10" u="sng">
                <a:latin typeface="Cambria"/>
                <a:cs typeface="Cambria"/>
              </a:rPr>
              <a:t>r</a:t>
            </a:r>
            <a:r>
              <a:rPr dirty="0" smtClean="0" sz="1200" spc="0" u="sng">
                <a:latin typeface="Cambria"/>
                <a:cs typeface="Cambria"/>
              </a:rPr>
              <a:t>ol</a:t>
            </a:r>
            <a:r>
              <a:rPr dirty="0" smtClean="0" sz="1200" spc="0" u="sng">
                <a:latin typeface="Cambria"/>
                <a:cs typeface="Cambria"/>
              </a:rPr>
              <a:t> 	</a:t>
            </a:r>
            <a:r>
              <a:rPr dirty="0" smtClean="0" sz="1200" spc="-10" u="sng">
                <a:latin typeface="Cambria"/>
                <a:cs typeface="Cambria"/>
              </a:rPr>
              <a:t>L</a:t>
            </a:r>
            <a:r>
              <a:rPr dirty="0" smtClean="0" sz="1200" spc="-5" u="sng">
                <a:latin typeface="Cambria"/>
                <a:cs typeface="Cambria"/>
              </a:rPr>
              <a:t>ec.</a:t>
            </a:r>
            <a:r>
              <a:rPr dirty="0" smtClean="0" sz="1200" spc="5" u="sng">
                <a:latin typeface="Cambria"/>
                <a:cs typeface="Cambria"/>
              </a:rPr>
              <a:t> </a:t>
            </a:r>
            <a:r>
              <a:rPr dirty="0" smtClean="0" sz="1200" spc="-10" u="sng">
                <a:latin typeface="Cambria"/>
                <a:cs typeface="Cambria"/>
              </a:rPr>
              <a:t>2</a:t>
            </a:r>
            <a:r>
              <a:rPr dirty="0" smtClean="0" sz="1200" spc="-10" u="sng">
                <a:latin typeface="Cambria"/>
                <a:cs typeface="Cambria"/>
              </a:rPr>
              <a:t> 	</a:t>
            </a:r>
            <a:endParaRPr sz="1200">
              <a:latin typeface="Cambria"/>
              <a:cs typeface="Cambria"/>
            </a:endParaRPr>
          </a:p>
          <a:p>
            <a:pPr>
              <a:lnSpc>
                <a:spcPts val="900"/>
              </a:lnSpc>
              <a:spcBef>
                <a:spcPts val="25"/>
              </a:spcBef>
            </a:pPr>
            <a:endParaRPr sz="900"/>
          </a:p>
          <a:p>
            <a:pPr>
              <a:lnSpc>
                <a:spcPts val="1000"/>
              </a:lnSpc>
            </a:pPr>
            <a:endParaRPr sz="1000"/>
          </a:p>
          <a:p>
            <a:pPr marL="30480" marR="3023870">
              <a:lnSpc>
                <a:spcPct val="11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: 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ur</a:t>
            </a:r>
            <a:r>
              <a:rPr dirty="0" smtClean="0" sz="1400" spc="2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th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baseline="-12345" sz="1350" spc="0">
                <a:latin typeface="Times New Roman"/>
                <a:cs typeface="Times New Roman"/>
              </a:rPr>
              <a:t>i </a:t>
            </a:r>
            <a:r>
              <a:rPr dirty="0" smtClean="0" baseline="-12345" sz="1350" spc="-172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e</a:t>
            </a:r>
            <a:r>
              <a:rPr dirty="0" smtClean="0" baseline="-12345" sz="1350" spc="7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76"/>
              </a:spcBef>
            </a:pPr>
            <a:endParaRPr sz="1100"/>
          </a:p>
          <a:p>
            <a:pPr marL="3048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3734942"/>
            <a:ext cx="6004560" cy="11550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k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lace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z</a:t>
            </a:r>
            <a:r>
              <a:rPr dirty="0" smtClean="0" sz="1400" spc="0">
                <a:latin typeface="Times New Roman"/>
                <a:cs typeface="Times New Roman"/>
              </a:rPr>
              <a:t>ero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 obt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50"/>
              </a:lnSpc>
              <a:spcBef>
                <a:spcPts val="34"/>
              </a:spcBef>
            </a:pPr>
            <a:endParaRPr sz="75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algn="r" marR="1576705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(</a:t>
            </a:r>
            <a:r>
              <a:rPr dirty="0" smtClean="0" sz="1400" spc="5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75"/>
              </a:spcBef>
            </a:pPr>
            <a:endParaRPr sz="1100"/>
          </a:p>
          <a:p>
            <a:pPr algn="r" marR="1576705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(</a:t>
            </a:r>
            <a:r>
              <a:rPr dirty="0" smtClean="0" sz="1400" spc="5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5918072"/>
            <a:ext cx="6468745" cy="4159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ts val="161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I</a:t>
            </a:r>
            <a:r>
              <a:rPr dirty="0" smtClean="0" baseline="-12345" sz="1350" spc="7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(s)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qua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(</a:t>
            </a:r>
            <a:r>
              <a:rPr dirty="0" smtClean="0" sz="1400" spc="5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)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5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)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s)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baseline="-12345" sz="1350" spc="-15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(s),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 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er 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een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15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s)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(s)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7295642"/>
            <a:ext cx="5998210" cy="2692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.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/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iv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net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ork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2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ure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low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fer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un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n, </a:t>
            </a:r>
            <a:r>
              <a:rPr dirty="0" smtClean="0" sz="1800" spc="175">
                <a:latin typeface="Cambria Math"/>
                <a:cs typeface="Cambria Math"/>
              </a:rPr>
              <a:t> </a:t>
            </a:r>
            <a:r>
              <a:rPr dirty="0" smtClean="0" baseline="-14957" sz="1950" spc="802">
                <a:latin typeface="Cambria Math"/>
                <a:cs typeface="Cambria Math"/>
              </a:rPr>
              <a:t> </a:t>
            </a:r>
            <a:r>
              <a:rPr dirty="0" smtClean="0" sz="1800" spc="340">
                <a:latin typeface="Cambria Math"/>
                <a:cs typeface="Cambria Math"/>
              </a:rPr>
              <a:t> </a:t>
            </a:r>
            <a:r>
              <a:rPr dirty="0" smtClean="0" sz="1800" spc="465">
                <a:latin typeface="Cambria Math"/>
                <a:cs typeface="Cambria Math"/>
              </a:rPr>
              <a:t> </a:t>
            </a:r>
            <a:r>
              <a:rPr dirty="0" smtClean="0" sz="1800" spc="340">
                <a:latin typeface="Cambria Math"/>
                <a:cs typeface="Cambria Math"/>
              </a:rPr>
              <a:t> </a:t>
            </a:r>
            <a:r>
              <a:rPr dirty="0" smtClean="0" sz="1800" spc="484">
                <a:latin typeface="Cambria Math"/>
                <a:cs typeface="Cambria Math"/>
              </a:rPr>
              <a:t> </a:t>
            </a:r>
            <a:r>
              <a:rPr dirty="0" smtClean="0" sz="1800" spc="785">
                <a:latin typeface="Cambria Math"/>
                <a:cs typeface="Cambria Math"/>
              </a:rPr>
              <a:t> </a:t>
            </a:r>
            <a:r>
              <a:rPr dirty="0" smtClean="0" sz="1800" spc="340">
                <a:latin typeface="Cambria Math"/>
                <a:cs typeface="Cambria Math"/>
              </a:rPr>
              <a:t> </a:t>
            </a:r>
            <a:r>
              <a:rPr dirty="0" smtClean="0" sz="1800" spc="465">
                <a:latin typeface="Cambria Math"/>
                <a:cs typeface="Cambria Math"/>
              </a:rPr>
              <a:t> </a:t>
            </a:r>
            <a:r>
              <a:rPr dirty="0" smtClean="0" sz="1800" spc="345">
                <a:latin typeface="Cambria Math"/>
                <a:cs typeface="Cambria Math"/>
              </a:rPr>
              <a:t> </a:t>
            </a:r>
            <a:endParaRPr sz="1800">
              <a:latin typeface="Cambria Math"/>
              <a:cs typeface="Cambria Math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434840" y="1208405"/>
            <a:ext cx="2697480" cy="145605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58140" y="2050414"/>
            <a:ext cx="4042410" cy="163893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600709" y="4225290"/>
            <a:ext cx="3637915" cy="131254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1560194" y="6504940"/>
            <a:ext cx="3141345" cy="58102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1800225" y="7677150"/>
            <a:ext cx="3867150" cy="134302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0351" y="921760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530351" y="925037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17651" y="449580"/>
            <a:ext cx="6739255" cy="15068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6191885" algn="l"/>
                <a:tab pos="6725284" algn="l"/>
              </a:tabLst>
            </a:pPr>
            <a:r>
              <a:rPr dirty="0" smtClean="0" sz="1200" spc="-125" u="sng">
                <a:latin typeface="Cambria"/>
                <a:cs typeface="Cambria"/>
              </a:rPr>
              <a:t> </a:t>
            </a:r>
            <a:r>
              <a:rPr dirty="0" smtClean="0" sz="1200" spc="-15" u="sng">
                <a:latin typeface="Cambria"/>
                <a:cs typeface="Cambria"/>
              </a:rPr>
              <a:t>C</a:t>
            </a:r>
            <a:r>
              <a:rPr dirty="0" smtClean="0" sz="1200" spc="0" u="sng">
                <a:latin typeface="Cambria"/>
                <a:cs typeface="Cambria"/>
              </a:rPr>
              <a:t>ont</a:t>
            </a:r>
            <a:r>
              <a:rPr dirty="0" smtClean="0" sz="1200" spc="-10" u="sng">
                <a:latin typeface="Cambria"/>
                <a:cs typeface="Cambria"/>
              </a:rPr>
              <a:t>r</a:t>
            </a:r>
            <a:r>
              <a:rPr dirty="0" smtClean="0" sz="1200" spc="0" u="sng">
                <a:latin typeface="Cambria"/>
                <a:cs typeface="Cambria"/>
              </a:rPr>
              <a:t>ol</a:t>
            </a:r>
            <a:r>
              <a:rPr dirty="0" smtClean="0" sz="1200" spc="0" u="sng">
                <a:latin typeface="Cambria"/>
                <a:cs typeface="Cambria"/>
              </a:rPr>
              <a:t> 	</a:t>
            </a:r>
            <a:r>
              <a:rPr dirty="0" smtClean="0" sz="1200" spc="-10" u="sng">
                <a:latin typeface="Cambria"/>
                <a:cs typeface="Cambria"/>
              </a:rPr>
              <a:t>L</a:t>
            </a:r>
            <a:r>
              <a:rPr dirty="0" smtClean="0" sz="1200" spc="-5" u="sng">
                <a:latin typeface="Cambria"/>
                <a:cs typeface="Cambria"/>
              </a:rPr>
              <a:t>ec.</a:t>
            </a:r>
            <a:r>
              <a:rPr dirty="0" smtClean="0" sz="1200" spc="5" u="sng">
                <a:latin typeface="Cambria"/>
                <a:cs typeface="Cambria"/>
              </a:rPr>
              <a:t> </a:t>
            </a:r>
            <a:r>
              <a:rPr dirty="0" smtClean="0" sz="1200" spc="-10" u="sng">
                <a:latin typeface="Cambria"/>
                <a:cs typeface="Cambria"/>
              </a:rPr>
              <a:t>2</a:t>
            </a:r>
            <a:r>
              <a:rPr dirty="0" smtClean="0" sz="1200" spc="-10" u="sng">
                <a:latin typeface="Cambria"/>
                <a:cs typeface="Cambria"/>
              </a:rPr>
              <a:t> 	</a:t>
            </a:r>
            <a:endParaRPr sz="1200">
              <a:latin typeface="Cambria"/>
              <a:cs typeface="Cambria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17"/>
              </a:spcBef>
            </a:pPr>
            <a:endParaRPr sz="1100"/>
          </a:p>
          <a:p>
            <a:pPr marL="30480">
              <a:lnSpc>
                <a:spcPct val="100000"/>
              </a:lnSpc>
            </a:pPr>
            <a:r>
              <a:rPr dirty="0" smtClean="0" sz="1400" b="1" u="heavy">
                <a:latin typeface="Times New Roman"/>
                <a:cs typeface="Times New Roman"/>
              </a:rPr>
              <a:t>2</a:t>
            </a:r>
            <a:r>
              <a:rPr dirty="0" smtClean="0" sz="1400" b="1" u="heavy">
                <a:latin typeface="Times New Roman"/>
                <a:cs typeface="Times New Roman"/>
              </a:rPr>
              <a:t>.2</a:t>
            </a:r>
            <a:r>
              <a:rPr dirty="0" smtClean="0" sz="1400" spc="-15" b="1" u="heavy">
                <a:latin typeface="Times New Roman"/>
                <a:cs typeface="Times New Roman"/>
              </a:rPr>
              <a:t>.</a:t>
            </a:r>
            <a:r>
              <a:rPr dirty="0" smtClean="0" sz="1400" spc="0" b="1" u="heavy">
                <a:latin typeface="Times New Roman"/>
                <a:cs typeface="Times New Roman"/>
              </a:rPr>
              <a:t>2</a:t>
            </a:r>
            <a:r>
              <a:rPr dirty="0" smtClean="0" sz="1400" spc="0" b="1" u="heavy">
                <a:latin typeface="Times New Roman"/>
                <a:cs typeface="Times New Roman"/>
              </a:rPr>
              <a:t>.1</a:t>
            </a:r>
            <a:r>
              <a:rPr dirty="0" smtClean="0" sz="1400" spc="5" b="1" u="heavy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ec</a:t>
            </a:r>
            <a:r>
              <a:rPr dirty="0" smtClean="0" sz="1400" spc="-15" b="1" u="heavy">
                <a:latin typeface="Times New Roman"/>
                <a:cs typeface="Times New Roman"/>
              </a:rPr>
              <a:t>h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-15" b="1" u="heavy">
                <a:latin typeface="Times New Roman"/>
                <a:cs typeface="Times New Roman"/>
              </a:rPr>
              <a:t>n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-15" b="1" u="heavy">
                <a:latin typeface="Times New Roman"/>
                <a:cs typeface="Times New Roman"/>
              </a:rPr>
              <a:t>c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l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15" b="1" u="heavy">
                <a:latin typeface="Times New Roman"/>
                <a:cs typeface="Times New Roman"/>
              </a:rPr>
              <a:t>t</a:t>
            </a:r>
            <a:r>
              <a:rPr dirty="0" smtClean="0" sz="1400" spc="0" b="1" u="heavy">
                <a:latin typeface="Times New Roman"/>
                <a:cs typeface="Times New Roman"/>
              </a:rPr>
              <a:t>r</a:t>
            </a:r>
            <a:r>
              <a:rPr dirty="0" smtClean="0" sz="1400" spc="5" b="1" u="heavy">
                <a:latin typeface="Times New Roman"/>
                <a:cs typeface="Times New Roman"/>
              </a:rPr>
              <a:t>a</a:t>
            </a:r>
            <a:r>
              <a:rPr dirty="0" smtClean="0" sz="1400" spc="-15" b="1" u="heavy">
                <a:latin typeface="Times New Roman"/>
                <a:cs typeface="Times New Roman"/>
              </a:rPr>
              <a:t>n</a:t>
            </a:r>
            <a:r>
              <a:rPr dirty="0" smtClean="0" sz="1400" spc="0" b="1" u="heavy">
                <a:latin typeface="Times New Roman"/>
                <a:cs typeface="Times New Roman"/>
              </a:rPr>
              <a:t>s</a:t>
            </a:r>
            <a:r>
              <a:rPr dirty="0" smtClean="0" sz="1400" spc="-10" b="1" u="heavy">
                <a:latin typeface="Times New Roman"/>
                <a:cs typeface="Times New Roman"/>
              </a:rPr>
              <a:t>l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-15" b="1" u="heavy">
                <a:latin typeface="Times New Roman"/>
                <a:cs typeface="Times New Roman"/>
              </a:rPr>
              <a:t>t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n</a:t>
            </a:r>
            <a:r>
              <a:rPr dirty="0" smtClean="0" sz="1400" spc="-2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s</a:t>
            </a:r>
            <a:r>
              <a:rPr dirty="0" smtClean="0" sz="1400" spc="-10" b="1" u="heavy">
                <a:latin typeface="Times New Roman"/>
                <a:cs typeface="Times New Roman"/>
              </a:rPr>
              <a:t>y</a:t>
            </a:r>
            <a:r>
              <a:rPr dirty="0" smtClean="0" sz="1400" spc="0" b="1" u="heavy">
                <a:latin typeface="Times New Roman"/>
                <a:cs typeface="Times New Roman"/>
              </a:rPr>
              <a:t>s</a:t>
            </a:r>
            <a:r>
              <a:rPr dirty="0" smtClean="0" sz="1400" spc="0" b="1" u="heavy">
                <a:latin typeface="Times New Roman"/>
                <a:cs typeface="Times New Roman"/>
              </a:rPr>
              <a:t>tem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50"/>
              </a:lnSpc>
              <a:spcBef>
                <a:spcPts val="34"/>
              </a:spcBef>
            </a:pPr>
            <a:endParaRPr sz="950"/>
          </a:p>
          <a:p>
            <a:pPr algn="just" marL="30480" marR="30480" indent="265430">
              <a:lnSpc>
                <a:spcPct val="110000"/>
              </a:lnSpc>
            </a:pPr>
            <a:r>
              <a:rPr dirty="0" smtClean="0" sz="1400">
                <a:latin typeface="Times New Roman"/>
                <a:cs typeface="Times New Roman"/>
              </a:rPr>
              <a:t>In  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is 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 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al 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ode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 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3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 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1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s. 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0">
                <a:latin typeface="Times New Roman"/>
                <a:cs typeface="Times New Roman"/>
              </a:rPr>
              <a:t> f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aw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'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la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an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to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ele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Mec</a:t>
            </a:r>
            <a:r>
              <a:rPr dirty="0" smtClean="0" sz="1400" spc="-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stem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ot.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64844" y="2095245"/>
            <a:ext cx="4302125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4164965" algn="l"/>
              </a:tabLst>
            </a:pPr>
            <a:r>
              <a:rPr dirty="0" smtClean="0" sz="1600" spc="-5" b="1">
                <a:latin typeface="Times New Roman"/>
                <a:cs typeface="Times New Roman"/>
              </a:rPr>
              <a:t>1</a:t>
            </a:r>
            <a:r>
              <a:rPr dirty="0" smtClean="0" sz="1600" spc="-5" b="1">
                <a:latin typeface="Times New Roman"/>
                <a:cs typeface="Times New Roman"/>
              </a:rPr>
              <a:t>.</a:t>
            </a:r>
            <a:r>
              <a:rPr dirty="0" smtClean="0" sz="1600" spc="195" b="1">
                <a:latin typeface="Times New Roman"/>
                <a:cs typeface="Times New Roman"/>
              </a:rPr>
              <a:t> </a:t>
            </a:r>
            <a:r>
              <a:rPr dirty="0" smtClean="0" sz="1600" spc="-10" b="1">
                <a:latin typeface="Times New Roman"/>
                <a:cs typeface="Times New Roman"/>
              </a:rPr>
              <a:t>Mass</a:t>
            </a:r>
            <a:r>
              <a:rPr dirty="0" smtClean="0" sz="1600" spc="5" b="1">
                <a:latin typeface="Times New Roman"/>
                <a:cs typeface="Times New Roman"/>
              </a:rPr>
              <a:t> </a:t>
            </a:r>
            <a:r>
              <a:rPr dirty="0" smtClean="0" sz="1600" spc="-10" b="1">
                <a:latin typeface="Times New Roman"/>
                <a:cs typeface="Times New Roman"/>
              </a:rPr>
              <a:t>(M)</a:t>
            </a:r>
            <a:r>
              <a:rPr dirty="0" smtClean="0" sz="1600" spc="-10" b="1">
                <a:latin typeface="Times New Roman"/>
                <a:cs typeface="Times New Roman"/>
              </a:rPr>
              <a:t>	</a:t>
            </a:r>
            <a:r>
              <a:rPr dirty="0" smtClean="0" sz="1600" spc="-10" b="1">
                <a:latin typeface="Times New Roman"/>
                <a:cs typeface="Times New Roman"/>
              </a:rPr>
              <a:t>F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262878" y="2158745"/>
            <a:ext cx="224790" cy="187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b="1">
                <a:latin typeface="Calibri"/>
                <a:cs typeface="Calibri"/>
              </a:rPr>
              <a:t>x(</a:t>
            </a:r>
            <a:r>
              <a:rPr dirty="0" smtClean="0" sz="1100" spc="-10" b="1">
                <a:latin typeface="Calibri"/>
                <a:cs typeface="Calibri"/>
              </a:rPr>
              <a:t>t</a:t>
            </a:r>
            <a:r>
              <a:rPr dirty="0" smtClean="0" sz="1100" spc="0" b="1">
                <a:latin typeface="Calibri"/>
                <a:cs typeface="Calibri"/>
              </a:rPr>
              <a:t>)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2465100"/>
            <a:ext cx="6607175" cy="84899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10700"/>
              </a:lnSpc>
            </a:pPr>
            <a:r>
              <a:rPr dirty="0" smtClean="0" sz="1400">
                <a:latin typeface="Times New Roman"/>
                <a:cs typeface="Times New Roman"/>
              </a:rPr>
              <a:t>a force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 an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cc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3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baseline="-12345" sz="1350" spc="0">
                <a:latin typeface="Times New Roman"/>
                <a:cs typeface="Times New Roman"/>
              </a:rPr>
              <a:t>m</a:t>
            </a:r>
            <a:r>
              <a:rPr dirty="0" smtClean="0" baseline="-12345" sz="1350" spc="157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eq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ct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ac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era</a:t>
            </a:r>
            <a:r>
              <a:rPr dirty="0" smtClean="0" sz="1400" spc="-5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91"/>
              </a:spcBef>
            </a:pPr>
            <a:endParaRPr sz="1100"/>
          </a:p>
          <a:p>
            <a:pPr marL="457834">
              <a:lnSpc>
                <a:spcPct val="100000"/>
              </a:lnSpc>
              <a:tabLst>
                <a:tab pos="4196715" algn="l"/>
              </a:tabLst>
            </a:pPr>
            <a:r>
              <a:rPr dirty="0" smtClean="0" sz="1400" spc="545">
                <a:latin typeface="Cambria Math"/>
                <a:cs typeface="Cambria Math"/>
              </a:rPr>
              <a:t> </a:t>
            </a:r>
            <a:r>
              <a:rPr dirty="0" smtClean="0" sz="1400" spc="130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919">
                <a:latin typeface="Cambria Math"/>
                <a:cs typeface="Cambria Math"/>
              </a:rPr>
              <a:t> </a:t>
            </a:r>
            <a:r>
              <a:rPr dirty="0" smtClean="0" sz="1400" spc="-25">
                <a:latin typeface="Cambria Math"/>
                <a:cs typeface="Cambria Math"/>
              </a:rPr>
              <a:t> 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sz="1400" spc="470">
                <a:latin typeface="Cambria Math"/>
                <a:cs typeface="Cambria Math"/>
              </a:rPr>
              <a:t> </a:t>
            </a:r>
            <a:r>
              <a:rPr dirty="0" smtClean="0" sz="1400" spc="470">
                <a:latin typeface="Cambria Math"/>
                <a:cs typeface="Cambria Math"/>
              </a:rPr>
              <a:t>	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here 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a= acc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era</a:t>
            </a:r>
            <a:r>
              <a:rPr dirty="0" smtClean="0" sz="1400" spc="-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37056" y="3555619"/>
            <a:ext cx="746125" cy="1739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545">
                <a:latin typeface="Cambria Math"/>
                <a:cs typeface="Cambria Math"/>
              </a:rPr>
              <a:t> </a:t>
            </a:r>
            <a:r>
              <a:rPr dirty="0" smtClean="0" sz="1400" spc="130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905">
                <a:latin typeface="Cambria Math"/>
                <a:cs typeface="Cambria Math"/>
              </a:rPr>
              <a:t> </a:t>
            </a:r>
            <a:r>
              <a:rPr dirty="0" smtClean="0" sz="1400" spc="-25">
                <a:latin typeface="Cambria Math"/>
                <a:cs typeface="Cambria Math"/>
              </a:rPr>
              <a:t> </a:t>
            </a:r>
            <a:r>
              <a:rPr dirty="0" smtClean="0" sz="1400" spc="-70">
                <a:latin typeface="Cambria Math"/>
                <a:cs typeface="Cambria Math"/>
              </a:rPr>
              <a:t> </a:t>
            </a:r>
            <a:r>
              <a:rPr dirty="0" smtClean="0" baseline="47222" sz="1500" spc="555">
                <a:latin typeface="Cambria Math"/>
                <a:cs typeface="Cambria Math"/>
              </a:rPr>
              <a:t>  </a:t>
            </a:r>
            <a:endParaRPr baseline="47222" sz="15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513077" y="3645534"/>
            <a:ext cx="16192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310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518158" y="3632327"/>
            <a:ext cx="155447" cy="0"/>
          </a:xfrm>
          <a:custGeom>
            <a:avLst/>
            <a:gdLst/>
            <a:ahLst/>
            <a:cxnLst/>
            <a:rect l="l" t="t" r="r" b="b"/>
            <a:pathLst>
              <a:path w="155448" h="0">
                <a:moveTo>
                  <a:pt x="0" y="0"/>
                </a:moveTo>
                <a:lnTo>
                  <a:pt x="155447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5217414" y="3504819"/>
            <a:ext cx="83502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v= velocity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17244" y="4168775"/>
            <a:ext cx="818515" cy="469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545">
                <a:latin typeface="Cambria Math"/>
                <a:cs typeface="Cambria Math"/>
              </a:rPr>
              <a:t> </a:t>
            </a:r>
            <a:r>
              <a:rPr dirty="0" smtClean="0" sz="1400" spc="114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919">
                <a:latin typeface="Cambria Math"/>
                <a:cs typeface="Cambria Math"/>
              </a:rPr>
              <a:t> </a:t>
            </a:r>
            <a:r>
              <a:rPr dirty="0" smtClean="0" sz="1400" spc="-25">
                <a:latin typeface="Cambria Math"/>
                <a:cs typeface="Cambria Math"/>
              </a:rPr>
              <a:t> 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baseline="47222" sz="1500" spc="622">
                <a:latin typeface="Cambria Math"/>
                <a:cs typeface="Cambria Math"/>
              </a:rPr>
              <a:t> </a:t>
            </a:r>
            <a:r>
              <a:rPr dirty="0" smtClean="0" baseline="47222" sz="1500" spc="622">
                <a:latin typeface="Cambria Math"/>
                <a:cs typeface="Cambria Math"/>
              </a:rPr>
              <a:t>  </a:t>
            </a:r>
            <a:r>
              <a:rPr dirty="0" smtClean="0" baseline="47222" sz="1500" spc="-165">
                <a:latin typeface="Cambria Math"/>
                <a:cs typeface="Cambria Math"/>
              </a:rPr>
              <a:t> </a:t>
            </a:r>
            <a:r>
              <a:rPr dirty="0" smtClean="0" baseline="47222" sz="1500" spc="547">
                <a:latin typeface="Cambria Math"/>
                <a:cs typeface="Cambria Math"/>
              </a:rPr>
              <a:t> </a:t>
            </a:r>
            <a:endParaRPr baseline="47222" sz="15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569466" y="3914775"/>
            <a:ext cx="86360" cy="1339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800" spc="300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490217" y="4258690"/>
            <a:ext cx="237490" cy="36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459">
                <a:latin typeface="Cambria Math"/>
                <a:cs typeface="Cambria Math"/>
              </a:rPr>
              <a:t> </a:t>
            </a:r>
            <a:r>
              <a:rPr dirty="0" smtClean="0" sz="1000" spc="280">
                <a:latin typeface="Cambria Math"/>
                <a:cs typeface="Cambria Math"/>
              </a:rPr>
              <a:t> </a:t>
            </a:r>
            <a:r>
              <a:rPr dirty="0" smtClean="0" baseline="20833" sz="1200" spc="450">
                <a:latin typeface="Cambria Math"/>
                <a:cs typeface="Cambria Math"/>
              </a:rPr>
              <a:t> </a:t>
            </a:r>
            <a:endParaRPr baseline="20833" sz="1200">
              <a:latin typeface="Cambria Math"/>
              <a:cs typeface="Cambria Math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496822" y="4118483"/>
            <a:ext cx="228600" cy="0"/>
          </a:xfrm>
          <a:custGeom>
            <a:avLst/>
            <a:gdLst/>
            <a:ahLst/>
            <a:cxnLst/>
            <a:rect l="l" t="t" r="r" b="b"/>
            <a:pathLst>
              <a:path w="228600" h="0">
                <a:moveTo>
                  <a:pt x="0" y="0"/>
                </a:moveTo>
                <a:lnTo>
                  <a:pt x="228600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5049392" y="4016375"/>
            <a:ext cx="2157730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400">
                <a:latin typeface="Cambria Math"/>
                <a:cs typeface="Cambria Math"/>
              </a:rPr>
              <a:t> </a:t>
            </a:r>
            <a:r>
              <a:rPr dirty="0" smtClean="0" baseline="2314" sz="1800" spc="352">
                <a:latin typeface="Cambria Math"/>
                <a:cs typeface="Cambria Math"/>
              </a:rPr>
              <a:t> </a:t>
            </a:r>
            <a:r>
              <a:rPr dirty="0" smtClean="0" sz="1200" spc="220">
                <a:latin typeface="Cambria Math"/>
                <a:cs typeface="Cambria Math"/>
              </a:rPr>
              <a:t> </a:t>
            </a:r>
            <a:r>
              <a:rPr dirty="0" smtClean="0" baseline="2314" sz="1800" spc="345">
                <a:latin typeface="Cambria Math"/>
                <a:cs typeface="Cambria Math"/>
              </a:rPr>
              <a:t> </a:t>
            </a:r>
            <a:r>
              <a:rPr dirty="0" smtClean="0" baseline="2314" sz="1800" spc="112">
                <a:latin typeface="Cambria Math"/>
                <a:cs typeface="Cambria Math"/>
              </a:rPr>
              <a:t> </a:t>
            </a:r>
            <a:r>
              <a:rPr dirty="0" smtClean="0" sz="1200" spc="630">
                <a:latin typeface="Cambria Math"/>
                <a:cs typeface="Cambria Math"/>
              </a:rPr>
              <a:t> </a:t>
            </a:r>
            <a:r>
              <a:rPr dirty="0" smtClean="0" sz="1200" spc="630">
                <a:latin typeface="Times New Roman"/>
                <a:cs typeface="Times New Roman"/>
              </a:rPr>
              <a:t>displ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ment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time </a:t>
            </a:r>
            <a:r>
              <a:rPr dirty="0" smtClean="0" sz="1200" spc="-10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t)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937056" y="4656454"/>
            <a:ext cx="1210310" cy="469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585">
                <a:latin typeface="Cambria Math"/>
                <a:cs typeface="Cambria Math"/>
              </a:rPr>
              <a:t> </a:t>
            </a:r>
            <a:r>
              <a:rPr dirty="0" smtClean="0" sz="1400" spc="275">
                <a:latin typeface="Cambria Math"/>
                <a:cs typeface="Cambria Math"/>
              </a:rPr>
              <a:t> </a:t>
            </a:r>
            <a:r>
              <a:rPr dirty="0" smtClean="0" sz="1400" spc="275">
                <a:latin typeface="Cambria Math"/>
                <a:cs typeface="Cambria Math"/>
              </a:rPr>
              <a:t> </a:t>
            </a:r>
            <a:r>
              <a:rPr dirty="0" smtClean="0" sz="1400" spc="270">
                <a:latin typeface="Cambria Math"/>
                <a:cs typeface="Cambria Math"/>
              </a:rPr>
              <a:t> </a:t>
            </a:r>
            <a:r>
              <a:rPr dirty="0" smtClean="0" sz="1400" spc="65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905">
                <a:latin typeface="Cambria Math"/>
                <a:cs typeface="Cambria Math"/>
              </a:rPr>
              <a:t> </a:t>
            </a:r>
            <a:r>
              <a:rPr dirty="0" smtClean="0" sz="1400" spc="-25">
                <a:latin typeface="Cambria Math"/>
                <a:cs typeface="Cambria Math"/>
              </a:rPr>
              <a:t> </a:t>
            </a:r>
            <a:r>
              <a:rPr dirty="0" smtClean="0" sz="1400" spc="-70">
                <a:latin typeface="Cambria Math"/>
                <a:cs typeface="Cambria Math"/>
              </a:rPr>
              <a:t> </a:t>
            </a:r>
            <a:r>
              <a:rPr dirty="0" smtClean="0" baseline="47222" sz="1500" spc="622">
                <a:latin typeface="Cambria Math"/>
                <a:cs typeface="Cambria Math"/>
              </a:rPr>
              <a:t> </a:t>
            </a:r>
            <a:r>
              <a:rPr dirty="0" smtClean="0" baseline="47222" sz="1500" spc="622">
                <a:latin typeface="Cambria Math"/>
                <a:cs typeface="Cambria Math"/>
              </a:rPr>
              <a:t>  </a:t>
            </a:r>
            <a:r>
              <a:rPr dirty="0" smtClean="0" baseline="47222" sz="1500" spc="-165">
                <a:latin typeface="Cambria Math"/>
                <a:cs typeface="Cambria Math"/>
              </a:rPr>
              <a:t> </a:t>
            </a:r>
            <a:r>
              <a:rPr dirty="0" smtClean="0" baseline="47222" sz="1500" spc="577">
                <a:latin typeface="Cambria Math"/>
                <a:cs typeface="Cambria Math"/>
              </a:rPr>
              <a:t> </a:t>
            </a:r>
            <a:r>
              <a:rPr dirty="0" smtClean="0" baseline="47222" sz="1500" spc="292">
                <a:latin typeface="Cambria Math"/>
                <a:cs typeface="Cambria Math"/>
              </a:rPr>
              <a:t> </a:t>
            </a:r>
            <a:r>
              <a:rPr dirty="0" smtClean="0" baseline="47222" sz="1500" spc="359">
                <a:latin typeface="Cambria Math"/>
                <a:cs typeface="Cambria Math"/>
              </a:rPr>
              <a:t> </a:t>
            </a:r>
            <a:r>
              <a:rPr dirty="0" smtClean="0" baseline="47222" sz="1500" spc="284">
                <a:latin typeface="Cambria Math"/>
                <a:cs typeface="Cambria Math"/>
              </a:rPr>
              <a:t> </a:t>
            </a:r>
            <a:endParaRPr baseline="47222" sz="150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813305" y="4402454"/>
            <a:ext cx="86360" cy="1339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800" spc="300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740661" y="4606163"/>
            <a:ext cx="394715" cy="0"/>
          </a:xfrm>
          <a:custGeom>
            <a:avLst/>
            <a:gdLst/>
            <a:ahLst/>
            <a:cxnLst/>
            <a:rect l="l" t="t" r="r" b="b"/>
            <a:pathLst>
              <a:path w="394715" h="0">
                <a:moveTo>
                  <a:pt x="0" y="0"/>
                </a:moveTo>
                <a:lnTo>
                  <a:pt x="394715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5944870" y="4606163"/>
            <a:ext cx="140208" cy="0"/>
          </a:xfrm>
          <a:custGeom>
            <a:avLst/>
            <a:gdLst/>
            <a:ahLst/>
            <a:cxnLst/>
            <a:rect l="l" t="t" r="r" b="b"/>
            <a:pathLst>
              <a:path w="140208" h="0">
                <a:moveTo>
                  <a:pt x="0" y="0"/>
                </a:moveTo>
                <a:lnTo>
                  <a:pt x="140208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847140" y="4746371"/>
            <a:ext cx="1353820" cy="4044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r" marR="161290">
              <a:lnSpc>
                <a:spcPct val="100000"/>
              </a:lnSpc>
            </a:pPr>
            <a:r>
              <a:rPr dirty="0" smtClean="0" sz="1000" spc="434">
                <a:latin typeface="Cambria Math"/>
                <a:cs typeface="Cambria Math"/>
              </a:rPr>
              <a:t> </a:t>
            </a:r>
            <a:r>
              <a:rPr dirty="0" smtClean="0" sz="1000" spc="280">
                <a:latin typeface="Cambria Math"/>
                <a:cs typeface="Cambria Math"/>
              </a:rPr>
              <a:t> </a:t>
            </a:r>
            <a:r>
              <a:rPr dirty="0" smtClean="0" baseline="20833" sz="1200" spc="450">
                <a:latin typeface="Cambria Math"/>
                <a:cs typeface="Cambria Math"/>
              </a:rPr>
              <a:t> </a:t>
            </a:r>
            <a:endParaRPr baseline="20833" sz="1200">
              <a:latin typeface="Cambria Math"/>
              <a:cs typeface="Cambria Math"/>
            </a:endParaRPr>
          </a:p>
          <a:p>
            <a:pPr>
              <a:lnSpc>
                <a:spcPts val="600"/>
              </a:lnSpc>
              <a:spcBef>
                <a:spcPts val="3"/>
              </a:spcBef>
            </a:pPr>
            <a:endParaRPr sz="6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400" spc="260">
                <a:latin typeface="Cambria Math"/>
                <a:cs typeface="Cambria Math"/>
              </a:rPr>
              <a:t> </a:t>
            </a:r>
            <a:r>
              <a:rPr dirty="0" smtClean="0" baseline="-16666" sz="1500" spc="1064">
                <a:latin typeface="Cambria Math"/>
                <a:cs typeface="Cambria Math"/>
              </a:rPr>
              <a:t> </a:t>
            </a:r>
            <a:r>
              <a:rPr dirty="0" smtClean="0" baseline="-16666" sz="1500" spc="-202">
                <a:latin typeface="Cambria Math"/>
                <a:cs typeface="Cambria Math"/>
              </a:rPr>
              <a:t> </a:t>
            </a:r>
            <a:r>
              <a:rPr dirty="0" smtClean="0" baseline="1984" sz="2100" spc="412">
                <a:latin typeface="Cambria Math"/>
                <a:cs typeface="Cambria Math"/>
              </a:rPr>
              <a:t> </a:t>
            </a:r>
            <a:r>
              <a:rPr dirty="0" smtClean="0" sz="1400" spc="355">
                <a:latin typeface="Cambria Math"/>
                <a:cs typeface="Cambria Math"/>
              </a:rPr>
              <a:t> </a:t>
            </a:r>
            <a:r>
              <a:rPr dirty="0" smtClean="0" baseline="1984" sz="2100" spc="405">
                <a:latin typeface="Cambria Math"/>
                <a:cs typeface="Cambria Math"/>
              </a:rPr>
              <a:t> </a:t>
            </a:r>
            <a:r>
              <a:rPr dirty="0" smtClean="0" baseline="1984" sz="2100" spc="97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905">
                <a:latin typeface="Cambria Math"/>
                <a:cs typeface="Cambria Math"/>
              </a:rPr>
              <a:t> </a:t>
            </a:r>
            <a:r>
              <a:rPr dirty="0" smtClean="0" sz="1400" spc="390">
                <a:latin typeface="Cambria Math"/>
                <a:cs typeface="Cambria Math"/>
              </a:rPr>
              <a:t> </a:t>
            </a:r>
            <a:r>
              <a:rPr dirty="0" smtClean="0" baseline="27777" sz="1500" spc="637">
                <a:latin typeface="Cambria Math"/>
                <a:cs typeface="Cambria Math"/>
              </a:rPr>
              <a:t> </a:t>
            </a:r>
            <a:r>
              <a:rPr dirty="0" smtClean="0" sz="1400" spc="465">
                <a:latin typeface="Cambria Math"/>
                <a:cs typeface="Cambria Math"/>
              </a:rPr>
              <a:t> </a:t>
            </a:r>
            <a:r>
              <a:rPr dirty="0" smtClean="0" sz="1400" spc="275">
                <a:latin typeface="Cambria Math"/>
                <a:cs typeface="Cambria Math"/>
              </a:rPr>
              <a:t> </a:t>
            </a:r>
            <a:r>
              <a:rPr dirty="0" smtClean="0" sz="1400" spc="355">
                <a:latin typeface="Cambria Math"/>
                <a:cs typeface="Cambria Math"/>
              </a:rPr>
              <a:t> </a:t>
            </a:r>
            <a:r>
              <a:rPr dirty="0" smtClean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967096" y="4478654"/>
            <a:ext cx="109918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-oper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 =</a:t>
            </a:r>
            <a:r>
              <a:rPr dirty="0" smtClean="0" sz="1400" spc="170">
                <a:latin typeface="Times New Roman"/>
                <a:cs typeface="Times New Roman"/>
              </a:rPr>
              <a:t> </a:t>
            </a:r>
            <a:r>
              <a:rPr dirty="0" smtClean="0" baseline="47222" sz="1500" spc="622">
                <a:latin typeface="Cambria Math"/>
                <a:cs typeface="Cambria Math"/>
              </a:rPr>
              <a:t> </a:t>
            </a:r>
            <a:endParaRPr baseline="47222" sz="150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932170" y="4619371"/>
            <a:ext cx="16192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310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47140" y="5389753"/>
            <a:ext cx="1348740" cy="1517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335405" algn="l"/>
              </a:tabLst>
            </a:pPr>
            <a:r>
              <a:rPr dirty="0" smtClean="0" sz="1000" spc="-5" u="heavy">
                <a:latin typeface="Cambria Math"/>
                <a:cs typeface="Cambria Math"/>
              </a:rPr>
              <a:t> </a:t>
            </a:r>
            <a:r>
              <a:rPr dirty="0" smtClean="0" sz="1000" spc="-5" u="heavy">
                <a:latin typeface="Cambria Math"/>
                <a:cs typeface="Cambria Math"/>
              </a:rPr>
              <a:t> </a:t>
            </a:r>
            <a:r>
              <a:rPr dirty="0" smtClean="0" sz="1000" spc="-80" u="heavy">
                <a:latin typeface="Cambria Math"/>
                <a:cs typeface="Cambria Math"/>
              </a:rPr>
              <a:t> </a:t>
            </a:r>
            <a:r>
              <a:rPr dirty="0" smtClean="0" sz="1000" spc="365" u="heavy">
                <a:latin typeface="Cambria Math"/>
                <a:cs typeface="Cambria Math"/>
              </a:rPr>
              <a:t> </a:t>
            </a:r>
            <a:r>
              <a:rPr dirty="0" smtClean="0" sz="1000" spc="30" u="heavy">
                <a:latin typeface="Cambria Math"/>
                <a:cs typeface="Cambria Math"/>
              </a:rPr>
              <a:t> </a:t>
            </a:r>
            <a:r>
              <a:rPr dirty="0" smtClean="0" sz="1000" spc="180" u="heavy">
                <a:latin typeface="Cambria Math"/>
                <a:cs typeface="Cambria Math"/>
              </a:rPr>
              <a:t> </a:t>
            </a:r>
            <a:r>
              <a:rPr dirty="0" smtClean="0" sz="1000" spc="260" u="heavy">
                <a:latin typeface="Cambria Math"/>
                <a:cs typeface="Cambria Math"/>
              </a:rPr>
              <a:t> </a:t>
            </a:r>
            <a:r>
              <a:rPr dirty="0" smtClean="0" sz="1000" spc="15" u="heavy">
                <a:latin typeface="Cambria Math"/>
                <a:cs typeface="Cambria Math"/>
              </a:rPr>
              <a:t> </a:t>
            </a:r>
            <a:r>
              <a:rPr dirty="0" smtClean="0" sz="1000" spc="190" u="heavy">
                <a:latin typeface="Cambria Math"/>
                <a:cs typeface="Cambria Math"/>
              </a:rPr>
              <a:t> </a:t>
            </a:r>
            <a:r>
              <a:rPr dirty="0" smtClean="0" sz="1000" spc="-5" u="heavy">
                <a:latin typeface="Cambria Math"/>
                <a:cs typeface="Cambria Math"/>
              </a:rPr>
              <a:t> </a:t>
            </a:r>
            <a:r>
              <a:rPr dirty="0" smtClean="0" sz="1000" spc="-5" u="heavy">
                <a:latin typeface="Cambria Math"/>
                <a:cs typeface="Cambria Math"/>
              </a:rPr>
              <a:t> </a:t>
            </a:r>
            <a:r>
              <a:rPr dirty="0" smtClean="0" sz="1000" spc="-75" u="heavy">
                <a:latin typeface="Cambria Math"/>
                <a:cs typeface="Cambria Math"/>
              </a:rPr>
              <a:t> </a:t>
            </a:r>
            <a:r>
              <a:rPr dirty="0" smtClean="0" sz="1000" spc="0">
                <a:latin typeface="Cambria Math"/>
                <a:cs typeface="Cambria Math"/>
              </a:rPr>
              <a:t> </a:t>
            </a:r>
            <a:r>
              <a:rPr dirty="0" smtClean="0" sz="1000" spc="-60">
                <a:latin typeface="Cambria Math"/>
                <a:cs typeface="Cambria Math"/>
              </a:rPr>
              <a:t> </a:t>
            </a:r>
            <a:r>
              <a:rPr dirty="0" smtClean="0" baseline="-33730" sz="2100" spc="1102">
                <a:latin typeface="Cambria Math"/>
                <a:cs typeface="Cambria Math"/>
              </a:rPr>
              <a:t> </a:t>
            </a:r>
            <a:r>
              <a:rPr dirty="0" smtClean="0" baseline="-33730" sz="2100" spc="120">
                <a:latin typeface="Cambria Math"/>
                <a:cs typeface="Cambria Math"/>
              </a:rPr>
              <a:t> </a:t>
            </a:r>
            <a:r>
              <a:rPr dirty="0" smtClean="0" sz="1000" spc="-5" u="heavy">
                <a:latin typeface="Cambria Math"/>
                <a:cs typeface="Cambria Math"/>
              </a:rPr>
              <a:t> </a:t>
            </a:r>
            <a:r>
              <a:rPr dirty="0" smtClean="0" sz="1000" spc="-5" u="heavy">
                <a:latin typeface="Cambria Math"/>
                <a:cs typeface="Cambria Math"/>
              </a:rPr>
              <a:t>  </a:t>
            </a:r>
            <a:r>
              <a:rPr dirty="0" smtClean="0" sz="1000" spc="20" u="heavy">
                <a:latin typeface="Cambria Math"/>
                <a:cs typeface="Cambria Math"/>
              </a:rPr>
              <a:t> </a:t>
            </a:r>
            <a:r>
              <a:rPr dirty="0" smtClean="0" sz="1000" spc="355" u="heavy">
                <a:latin typeface="Cambria Math"/>
                <a:cs typeface="Cambria Math"/>
              </a:rPr>
              <a:t> </a:t>
            </a:r>
            <a:r>
              <a:rPr dirty="0" smtClean="0" sz="1000" spc="-5" u="heavy">
                <a:latin typeface="Cambria Math"/>
                <a:cs typeface="Cambria Math"/>
              </a:rPr>
              <a:t> </a:t>
            </a:r>
            <a:r>
              <a:rPr dirty="0" smtClean="0" sz="1000" spc="-5" u="heavy">
                <a:latin typeface="Cambria Math"/>
                <a:cs typeface="Cambria Math"/>
              </a:rPr>
              <a:t>  </a:t>
            </a:r>
            <a:r>
              <a:rPr dirty="0" smtClean="0" sz="1000" spc="20" u="heavy">
                <a:latin typeface="Cambria Math"/>
                <a:cs typeface="Cambria Math"/>
              </a:rPr>
              <a:t> </a:t>
            </a:r>
            <a:r>
              <a:rPr dirty="0" smtClean="0" sz="1000" spc="0">
                <a:latin typeface="Cambria Math"/>
                <a:cs typeface="Cambria Math"/>
              </a:rPr>
              <a:t> </a:t>
            </a:r>
            <a:r>
              <a:rPr dirty="0" smtClean="0" sz="1000" spc="-60">
                <a:latin typeface="Cambria Math"/>
                <a:cs typeface="Cambria Math"/>
              </a:rPr>
              <a:t> </a:t>
            </a:r>
            <a:r>
              <a:rPr dirty="0" smtClean="0" baseline="-33730" sz="2100" spc="1102">
                <a:latin typeface="Cambria Math"/>
                <a:cs typeface="Cambria Math"/>
              </a:rPr>
              <a:t> </a:t>
            </a:r>
            <a:r>
              <a:rPr dirty="0" smtClean="0" baseline="-33730" sz="2100" spc="104">
                <a:latin typeface="Cambria Math"/>
                <a:cs typeface="Cambria Math"/>
              </a:rPr>
              <a:t> </a:t>
            </a:r>
            <a:r>
              <a:rPr dirty="0" smtClean="0" sz="1000" spc="-5" u="heavy">
                <a:latin typeface="Cambria Math"/>
                <a:cs typeface="Cambria Math"/>
              </a:rPr>
              <a:t> </a:t>
            </a:r>
            <a:r>
              <a:rPr dirty="0" smtClean="0" sz="1000" spc="-5" u="heavy">
                <a:latin typeface="Cambria Math"/>
                <a:cs typeface="Cambria Math"/>
              </a:rPr>
              <a:t>   </a:t>
            </a:r>
            <a:r>
              <a:rPr dirty="0" smtClean="0" sz="1000" spc="-90" u="heavy">
                <a:latin typeface="Cambria Math"/>
                <a:cs typeface="Cambria Math"/>
              </a:rPr>
              <a:t> </a:t>
            </a:r>
            <a:r>
              <a:rPr dirty="0" smtClean="0" sz="1000" spc="355" u="heavy">
                <a:latin typeface="Cambria Math"/>
                <a:cs typeface="Cambria Math"/>
              </a:rPr>
              <a:t> </a:t>
            </a:r>
            <a:r>
              <a:rPr dirty="0" smtClean="0" sz="1000" spc="-5" u="heavy">
                <a:latin typeface="Cambria Math"/>
                <a:cs typeface="Cambria Math"/>
              </a:rPr>
              <a:t> </a:t>
            </a:r>
            <a:r>
              <a:rPr dirty="0" smtClean="0" sz="1000" spc="-5" u="heavy">
                <a:latin typeface="Cambria Math"/>
                <a:cs typeface="Cambria Math"/>
              </a:rPr>
              <a:t>	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847140" y="5584825"/>
            <a:ext cx="1343660" cy="5841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583565" algn="l"/>
                <a:tab pos="1061085" algn="l"/>
              </a:tabLst>
            </a:pPr>
            <a:r>
              <a:rPr dirty="0" smtClean="0" sz="1000" spc="265">
                <a:latin typeface="Cambria Math"/>
                <a:cs typeface="Cambria Math"/>
              </a:rPr>
              <a:t> </a:t>
            </a:r>
            <a:r>
              <a:rPr dirty="0" smtClean="0" baseline="-13888" sz="1200" spc="1005">
                <a:latin typeface="Cambria Math"/>
                <a:cs typeface="Cambria Math"/>
              </a:rPr>
              <a:t> </a:t>
            </a:r>
            <a:r>
              <a:rPr dirty="0" smtClean="0" baseline="2777" sz="1500" spc="270">
                <a:latin typeface="Cambria Math"/>
                <a:cs typeface="Cambria Math"/>
              </a:rPr>
              <a:t> </a:t>
            </a:r>
            <a:r>
              <a:rPr dirty="0" smtClean="0" sz="1000" spc="280">
                <a:latin typeface="Cambria Math"/>
                <a:cs typeface="Cambria Math"/>
              </a:rPr>
              <a:t> </a:t>
            </a:r>
            <a:r>
              <a:rPr dirty="0" smtClean="0" baseline="2777" sz="1500" spc="284">
                <a:latin typeface="Cambria Math"/>
                <a:cs typeface="Cambria Math"/>
              </a:rPr>
              <a:t> </a:t>
            </a:r>
            <a:r>
              <a:rPr dirty="0" smtClean="0" baseline="2777" sz="1500" spc="284">
                <a:latin typeface="Cambria Math"/>
                <a:cs typeface="Cambria Math"/>
              </a:rPr>
              <a:t>	</a:t>
            </a:r>
            <a:r>
              <a:rPr dirty="0" smtClean="0" sz="1000" spc="675">
                <a:latin typeface="Cambria Math"/>
                <a:cs typeface="Cambria Math"/>
              </a:rPr>
              <a:t> </a:t>
            </a:r>
            <a:r>
              <a:rPr dirty="0" smtClean="0" sz="1000" spc="290">
                <a:latin typeface="Cambria Math"/>
                <a:cs typeface="Cambria Math"/>
              </a:rPr>
              <a:t> </a:t>
            </a:r>
            <a:r>
              <a:rPr dirty="0" smtClean="0" baseline="20833" sz="1200" spc="450">
                <a:latin typeface="Cambria Math"/>
                <a:cs typeface="Cambria Math"/>
              </a:rPr>
              <a:t> </a:t>
            </a:r>
            <a:r>
              <a:rPr dirty="0" smtClean="0" baseline="20833" sz="1200" spc="450">
                <a:latin typeface="Cambria Math"/>
                <a:cs typeface="Cambria Math"/>
              </a:rPr>
              <a:t>	</a:t>
            </a:r>
            <a:r>
              <a:rPr dirty="0" smtClean="0" sz="1000" spc="690">
                <a:latin typeface="Cambria Math"/>
                <a:cs typeface="Cambria Math"/>
              </a:rPr>
              <a:t> </a:t>
            </a:r>
            <a:r>
              <a:rPr dirty="0" smtClean="0" sz="1000" spc="505">
                <a:latin typeface="Cambria Math"/>
                <a:cs typeface="Cambria Math"/>
              </a:rPr>
              <a:t> </a:t>
            </a:r>
            <a:r>
              <a:rPr dirty="0" smtClean="0" baseline="20833" sz="1200" spc="450">
                <a:latin typeface="Cambria Math"/>
                <a:cs typeface="Cambria Math"/>
              </a:rPr>
              <a:t> </a:t>
            </a:r>
            <a:endParaRPr baseline="20833" sz="1200">
              <a:latin typeface="Cambria Math"/>
              <a:cs typeface="Cambria Math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35940" y="5754496"/>
            <a:ext cx="6050280" cy="12084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r" marR="12700">
              <a:lnSpc>
                <a:spcPct val="100000"/>
              </a:lnSpc>
            </a:pPr>
            <a:r>
              <a:rPr dirty="0" smtClean="0" sz="1400" spc="-5">
                <a:latin typeface="Times New Roman"/>
                <a:cs typeface="Times New Roman"/>
              </a:rPr>
              <a:t>F</a:t>
            </a:r>
            <a:r>
              <a:rPr dirty="0" smtClean="0" baseline="-12345" sz="1350" spc="0">
                <a:latin typeface="Times New Roman"/>
                <a:cs typeface="Times New Roman"/>
              </a:rPr>
              <a:t>d</a:t>
            </a:r>
            <a:endParaRPr baseline="-12345" sz="135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92"/>
              </a:spcBef>
            </a:pPr>
            <a:endParaRPr sz="1100"/>
          </a:p>
          <a:p>
            <a:pPr marL="241300">
              <a:lnSpc>
                <a:spcPct val="100000"/>
              </a:lnSpc>
            </a:pPr>
            <a:r>
              <a:rPr dirty="0" smtClean="0" sz="1600" spc="-5" b="1">
                <a:latin typeface="Times New Roman"/>
                <a:cs typeface="Times New Roman"/>
              </a:rPr>
              <a:t>2</a:t>
            </a:r>
            <a:r>
              <a:rPr dirty="0" smtClean="0" sz="1600" spc="-5" b="1">
                <a:latin typeface="Times New Roman"/>
                <a:cs typeface="Times New Roman"/>
              </a:rPr>
              <a:t>.</a:t>
            </a:r>
            <a:r>
              <a:rPr dirty="0" smtClean="0" sz="1600" spc="19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D</a:t>
            </a:r>
            <a:r>
              <a:rPr dirty="0" smtClean="0" sz="1400" spc="0" b="1">
                <a:latin typeface="Times New Roman"/>
                <a:cs typeface="Times New Roman"/>
              </a:rPr>
              <a:t>ash</a:t>
            </a:r>
            <a:r>
              <a:rPr dirty="0" smtClean="0" sz="1400" spc="-15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ot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00"/>
              </a:lnSpc>
              <a:spcBef>
                <a:spcPts val="32"/>
              </a:spcBef>
            </a:pPr>
            <a:endParaRPr sz="900"/>
          </a:p>
          <a:p>
            <a:pPr marL="12700" marR="779780">
              <a:lnSpc>
                <a:spcPct val="110000"/>
              </a:lnSpc>
            </a:pPr>
            <a:r>
              <a:rPr dirty="0" smtClean="0" sz="140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ping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so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eti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called a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)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pro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uce a</a:t>
            </a:r>
            <a:r>
              <a:rPr dirty="0" smtClean="0" sz="1400" spc="0">
                <a:latin typeface="Times New Roman"/>
                <a:cs typeface="Times New Roman"/>
              </a:rPr>
              <a:t> ve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fo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ce 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58748" y="7334377"/>
            <a:ext cx="777875" cy="736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380">
                <a:latin typeface="Cambria Math"/>
                <a:cs typeface="Cambria Math"/>
              </a:rPr>
              <a:t> </a:t>
            </a:r>
            <a:r>
              <a:rPr dirty="0" smtClean="0" baseline="-16666" sz="1500" spc="622">
                <a:latin typeface="Cambria Math"/>
                <a:cs typeface="Cambria Math"/>
              </a:rPr>
              <a:t> </a:t>
            </a:r>
            <a:r>
              <a:rPr dirty="0" smtClean="0" baseline="-16666" sz="1500" spc="-187">
                <a:latin typeface="Cambria Math"/>
                <a:cs typeface="Cambria Math"/>
              </a:rPr>
              <a:t> </a:t>
            </a:r>
            <a:r>
              <a:rPr dirty="0" smtClean="0" baseline="1984" sz="2100" spc="412">
                <a:latin typeface="Cambria Math"/>
                <a:cs typeface="Cambria Math"/>
              </a:rPr>
              <a:t> </a:t>
            </a:r>
            <a:r>
              <a:rPr dirty="0" smtClean="0" sz="1400" spc="275">
                <a:latin typeface="Cambria Math"/>
                <a:cs typeface="Cambria Math"/>
              </a:rPr>
              <a:t> </a:t>
            </a:r>
            <a:r>
              <a:rPr dirty="0" smtClean="0" baseline="1984" sz="2100" spc="405">
                <a:latin typeface="Cambria Math"/>
                <a:cs typeface="Cambria Math"/>
              </a:rPr>
              <a:t> </a:t>
            </a:r>
            <a:r>
              <a:rPr dirty="0" smtClean="0" baseline="1984" sz="2100" spc="97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61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545082" y="7102220"/>
            <a:ext cx="349250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385">
                <a:latin typeface="Cambria Math"/>
                <a:cs typeface="Cambria Math"/>
              </a:rPr>
              <a:t> </a:t>
            </a:r>
            <a:r>
              <a:rPr dirty="0" smtClean="0" sz="1000" spc="425">
                <a:latin typeface="Cambria Math"/>
                <a:cs typeface="Cambria Math"/>
              </a:rPr>
              <a:t> </a:t>
            </a:r>
            <a:r>
              <a:rPr dirty="0" smtClean="0" sz="1000" spc="180">
                <a:latin typeface="Cambria Math"/>
                <a:cs typeface="Cambria Math"/>
              </a:rPr>
              <a:t> </a:t>
            </a:r>
            <a:r>
              <a:rPr dirty="0" smtClean="0" sz="1000" spc="240">
                <a:latin typeface="Cambria Math"/>
                <a:cs typeface="Cambria Math"/>
              </a:rPr>
              <a:t> </a:t>
            </a:r>
            <a:r>
              <a:rPr dirty="0" smtClean="0" sz="1000" spc="19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636522" y="7297292"/>
            <a:ext cx="16192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310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1557782" y="7284085"/>
            <a:ext cx="324612" cy="0"/>
          </a:xfrm>
          <a:custGeom>
            <a:avLst/>
            <a:gdLst/>
            <a:ahLst/>
            <a:cxnLst/>
            <a:rect l="l" t="t" r="r" b="b"/>
            <a:pathLst>
              <a:path w="324612" h="0">
                <a:moveTo>
                  <a:pt x="0" y="0"/>
                </a:moveTo>
                <a:lnTo>
                  <a:pt x="324612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6859016" y="7180453"/>
            <a:ext cx="247015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(t)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732840" y="7512050"/>
            <a:ext cx="2021839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380">
                <a:latin typeface="Cambria Math"/>
                <a:cs typeface="Cambria Math"/>
              </a:rPr>
              <a:t> </a:t>
            </a:r>
            <a:r>
              <a:rPr dirty="0" smtClean="0" baseline="-16666" sz="1500" spc="622">
                <a:latin typeface="Cambria Math"/>
                <a:cs typeface="Cambria Math"/>
              </a:rPr>
              <a:t> </a:t>
            </a:r>
            <a:r>
              <a:rPr dirty="0" smtClean="0" baseline="-16666" sz="1500" spc="-187">
                <a:latin typeface="Cambria Math"/>
                <a:cs typeface="Cambria Math"/>
              </a:rPr>
              <a:t> </a:t>
            </a:r>
            <a:r>
              <a:rPr dirty="0" smtClean="0" baseline="1984" sz="2100" spc="412">
                <a:latin typeface="Cambria Math"/>
                <a:cs typeface="Cambria Math"/>
              </a:rPr>
              <a:t> </a:t>
            </a:r>
            <a:r>
              <a:rPr dirty="0" smtClean="0" sz="1400" spc="355">
                <a:latin typeface="Cambria Math"/>
                <a:cs typeface="Cambria Math"/>
              </a:rPr>
              <a:t> </a:t>
            </a:r>
            <a:r>
              <a:rPr dirty="0" smtClean="0" baseline="1984" sz="2100" spc="405">
                <a:latin typeface="Cambria Math"/>
                <a:cs typeface="Cambria Math"/>
              </a:rPr>
              <a:t> </a:t>
            </a:r>
            <a:r>
              <a:rPr dirty="0" smtClean="0" baseline="1984" sz="2100" spc="97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520">
                <a:latin typeface="Cambria Math"/>
                <a:cs typeface="Cambria Math"/>
              </a:rPr>
              <a:t>  </a:t>
            </a:r>
            <a:r>
              <a:rPr dirty="0" smtClean="0" sz="1400" spc="465">
                <a:latin typeface="Cambria Math"/>
                <a:cs typeface="Cambria Math"/>
              </a:rPr>
              <a:t> </a:t>
            </a:r>
            <a:r>
              <a:rPr dirty="0" smtClean="0" baseline="1984" sz="2100" spc="412">
                <a:latin typeface="Cambria Math"/>
                <a:cs typeface="Cambria Math"/>
              </a:rPr>
              <a:t> </a:t>
            </a:r>
            <a:r>
              <a:rPr dirty="0" smtClean="0" sz="1400" spc="355">
                <a:latin typeface="Cambria Math"/>
                <a:cs typeface="Cambria Math"/>
              </a:rPr>
              <a:t> </a:t>
            </a:r>
            <a:r>
              <a:rPr dirty="0" smtClean="0" baseline="1984" sz="2100" spc="405">
                <a:latin typeface="Cambria Math"/>
                <a:cs typeface="Cambria Math"/>
              </a:rPr>
              <a:t> </a:t>
            </a:r>
            <a:r>
              <a:rPr dirty="0" smtClean="0" baseline="1984" sz="2100" spc="97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565">
                <a:latin typeface="Cambria Math"/>
                <a:cs typeface="Cambria Math"/>
              </a:rPr>
              <a:t>  </a:t>
            </a:r>
            <a:r>
              <a:rPr dirty="0" smtClean="0" sz="1400" spc="600">
                <a:latin typeface="Cambria Math"/>
                <a:cs typeface="Cambria Math"/>
              </a:rPr>
              <a:t> </a:t>
            </a:r>
            <a:r>
              <a:rPr dirty="0" smtClean="0" baseline="1984" sz="2100" spc="412">
                <a:latin typeface="Cambria Math"/>
                <a:cs typeface="Cambria Math"/>
              </a:rPr>
              <a:t> </a:t>
            </a:r>
            <a:r>
              <a:rPr dirty="0" smtClean="0" sz="1400" spc="355">
                <a:latin typeface="Cambria Math"/>
                <a:cs typeface="Cambria Math"/>
              </a:rPr>
              <a:t> </a:t>
            </a:r>
            <a:r>
              <a:rPr dirty="0" smtClean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771448" y="8115045"/>
            <a:ext cx="457200" cy="0"/>
          </a:xfrm>
          <a:custGeom>
            <a:avLst/>
            <a:gdLst/>
            <a:ahLst/>
            <a:cxnLst/>
            <a:rect l="l" t="t" r="r" b="b"/>
            <a:pathLst>
              <a:path w="457200" h="0">
                <a:moveTo>
                  <a:pt x="0" y="0"/>
                </a:moveTo>
                <a:lnTo>
                  <a:pt x="457200" y="0"/>
                </a:lnTo>
              </a:path>
            </a:pathLst>
          </a:custGeom>
          <a:ln w="1650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825804" y="8046466"/>
            <a:ext cx="878205" cy="444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769620" algn="l"/>
              </a:tabLst>
            </a:pPr>
            <a:r>
              <a:rPr dirty="0" smtClean="0" sz="1300" spc="509">
                <a:latin typeface="Cambria Math"/>
                <a:cs typeface="Cambria Math"/>
              </a:rPr>
              <a:t> </a:t>
            </a:r>
            <a:r>
              <a:rPr dirty="0" smtClean="0" baseline="2136" sz="1950" spc="375">
                <a:latin typeface="Cambria Math"/>
                <a:cs typeface="Cambria Math"/>
              </a:rPr>
              <a:t> </a:t>
            </a:r>
            <a:r>
              <a:rPr dirty="0" smtClean="0" sz="1300" spc="360">
                <a:latin typeface="Cambria Math"/>
                <a:cs typeface="Cambria Math"/>
              </a:rPr>
              <a:t> </a:t>
            </a:r>
            <a:r>
              <a:rPr dirty="0" smtClean="0" baseline="2136" sz="1950" spc="375">
                <a:latin typeface="Cambria Math"/>
                <a:cs typeface="Cambria Math"/>
              </a:rPr>
              <a:t> </a:t>
            </a:r>
            <a:r>
              <a:rPr dirty="0" smtClean="0" baseline="2136" sz="1950" spc="375">
                <a:latin typeface="Cambria Math"/>
                <a:cs typeface="Cambria Math"/>
              </a:rPr>
              <a:t>	</a:t>
            </a:r>
            <a:r>
              <a:rPr dirty="0" smtClean="0" sz="1300" spc="459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795324" y="8129778"/>
            <a:ext cx="973455" cy="23685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731520" algn="l"/>
              </a:tabLst>
            </a:pPr>
            <a:r>
              <a:rPr dirty="0" smtClean="0" sz="1300" spc="520">
                <a:latin typeface="Cambria Math"/>
                <a:cs typeface="Cambria Math"/>
              </a:rPr>
              <a:t> </a:t>
            </a:r>
            <a:r>
              <a:rPr dirty="0" smtClean="0" baseline="-13227" sz="1575" spc="817">
                <a:latin typeface="Cambria Math"/>
                <a:cs typeface="Cambria Math"/>
              </a:rPr>
              <a:t> </a:t>
            </a:r>
            <a:r>
              <a:rPr dirty="0" smtClean="0" baseline="2136" sz="1950" spc="375">
                <a:latin typeface="Cambria Math"/>
                <a:cs typeface="Cambria Math"/>
              </a:rPr>
              <a:t> </a:t>
            </a:r>
            <a:r>
              <a:rPr dirty="0" smtClean="0" sz="1300" spc="360">
                <a:latin typeface="Cambria Math"/>
                <a:cs typeface="Cambria Math"/>
              </a:rPr>
              <a:t> </a:t>
            </a:r>
            <a:r>
              <a:rPr dirty="0" smtClean="0" baseline="2136" sz="1950" spc="375">
                <a:latin typeface="Cambria Math"/>
                <a:cs typeface="Cambria Math"/>
              </a:rPr>
              <a:t> </a:t>
            </a:r>
            <a:r>
              <a:rPr dirty="0" smtClean="0" baseline="2136" sz="1950" spc="375">
                <a:latin typeface="Cambria Math"/>
                <a:cs typeface="Cambria Math"/>
              </a:rPr>
              <a:t>	</a:t>
            </a:r>
            <a:r>
              <a:rPr dirty="0" smtClean="0" sz="1300" spc="605">
                <a:latin typeface="Cambria Math"/>
                <a:cs typeface="Cambria Math"/>
              </a:rPr>
              <a:t> 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279905" y="7951978"/>
            <a:ext cx="196215" cy="2851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800" spc="944">
                <a:latin typeface="Cambria Math"/>
                <a:cs typeface="Cambria Math"/>
              </a:rPr>
              <a:t> </a:t>
            </a:r>
            <a:endParaRPr sz="1800">
              <a:latin typeface="Cambria Math"/>
              <a:cs typeface="Cambria Math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1527302" y="8115045"/>
            <a:ext cx="234696" cy="0"/>
          </a:xfrm>
          <a:custGeom>
            <a:avLst/>
            <a:gdLst/>
            <a:ahLst/>
            <a:cxnLst/>
            <a:rect l="l" t="t" r="r" b="b"/>
            <a:pathLst>
              <a:path w="234696" h="0">
                <a:moveTo>
                  <a:pt x="0" y="0"/>
                </a:moveTo>
                <a:lnTo>
                  <a:pt x="234696" y="0"/>
                </a:lnTo>
              </a:path>
            </a:pathLst>
          </a:custGeom>
          <a:ln w="1650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3302634" y="8028178"/>
            <a:ext cx="1642745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where B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tor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6198870" y="6167120"/>
            <a:ext cx="552450" cy="12655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" name="object 41"/>
          <p:cNvSpPr/>
          <p:nvPr/>
        </p:nvSpPr>
        <p:spPr>
          <a:xfrm>
            <a:off x="6834505" y="6702552"/>
            <a:ext cx="257810" cy="0"/>
          </a:xfrm>
          <a:custGeom>
            <a:avLst/>
            <a:gdLst/>
            <a:ahLst/>
            <a:cxnLst/>
            <a:rect l="l" t="t" r="r" b="b"/>
            <a:pathLst>
              <a:path w="257810" h="0">
                <a:moveTo>
                  <a:pt x="0" y="0"/>
                </a:moveTo>
                <a:lnTo>
                  <a:pt x="257810" y="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" name="object 42"/>
          <p:cNvSpPr/>
          <p:nvPr/>
        </p:nvSpPr>
        <p:spPr>
          <a:xfrm>
            <a:off x="6916801" y="6709536"/>
            <a:ext cx="103377" cy="300355"/>
          </a:xfrm>
          <a:custGeom>
            <a:avLst/>
            <a:gdLst/>
            <a:ahLst/>
            <a:cxnLst/>
            <a:rect l="l" t="t" r="r" b="b"/>
            <a:pathLst>
              <a:path w="103377" h="300354">
                <a:moveTo>
                  <a:pt x="7112" y="204343"/>
                </a:moveTo>
                <a:lnTo>
                  <a:pt x="1016" y="207899"/>
                </a:lnTo>
                <a:lnTo>
                  <a:pt x="0" y="211836"/>
                </a:lnTo>
                <a:lnTo>
                  <a:pt x="1777" y="214757"/>
                </a:lnTo>
                <a:lnTo>
                  <a:pt x="51689" y="300355"/>
                </a:lnTo>
                <a:lnTo>
                  <a:pt x="59020" y="287782"/>
                </a:lnTo>
                <a:lnTo>
                  <a:pt x="45339" y="287782"/>
                </a:lnTo>
                <a:lnTo>
                  <a:pt x="45339" y="264359"/>
                </a:lnTo>
                <a:lnTo>
                  <a:pt x="10922" y="205359"/>
                </a:lnTo>
                <a:lnTo>
                  <a:pt x="7112" y="204343"/>
                </a:lnTo>
                <a:close/>
              </a:path>
              <a:path w="103377" h="300354">
                <a:moveTo>
                  <a:pt x="45339" y="264359"/>
                </a:moveTo>
                <a:lnTo>
                  <a:pt x="45339" y="287782"/>
                </a:lnTo>
                <a:lnTo>
                  <a:pt x="58039" y="287782"/>
                </a:lnTo>
                <a:lnTo>
                  <a:pt x="58039" y="284607"/>
                </a:lnTo>
                <a:lnTo>
                  <a:pt x="46227" y="284607"/>
                </a:lnTo>
                <a:lnTo>
                  <a:pt x="51688" y="275245"/>
                </a:lnTo>
                <a:lnTo>
                  <a:pt x="45339" y="264359"/>
                </a:lnTo>
                <a:close/>
              </a:path>
              <a:path w="103377" h="300354">
                <a:moveTo>
                  <a:pt x="96266" y="204343"/>
                </a:moveTo>
                <a:lnTo>
                  <a:pt x="92455" y="205359"/>
                </a:lnTo>
                <a:lnTo>
                  <a:pt x="58039" y="264359"/>
                </a:lnTo>
                <a:lnTo>
                  <a:pt x="58039" y="287782"/>
                </a:lnTo>
                <a:lnTo>
                  <a:pt x="59020" y="287782"/>
                </a:lnTo>
                <a:lnTo>
                  <a:pt x="101600" y="214757"/>
                </a:lnTo>
                <a:lnTo>
                  <a:pt x="103377" y="211836"/>
                </a:lnTo>
                <a:lnTo>
                  <a:pt x="102362" y="207899"/>
                </a:lnTo>
                <a:lnTo>
                  <a:pt x="96266" y="204343"/>
                </a:lnTo>
                <a:close/>
              </a:path>
              <a:path w="103377" h="300354">
                <a:moveTo>
                  <a:pt x="51689" y="275245"/>
                </a:moveTo>
                <a:lnTo>
                  <a:pt x="46227" y="284607"/>
                </a:lnTo>
                <a:lnTo>
                  <a:pt x="57150" y="284607"/>
                </a:lnTo>
                <a:lnTo>
                  <a:pt x="51689" y="275245"/>
                </a:lnTo>
                <a:close/>
              </a:path>
              <a:path w="103377" h="300354">
                <a:moveTo>
                  <a:pt x="58039" y="264359"/>
                </a:moveTo>
                <a:lnTo>
                  <a:pt x="51689" y="275245"/>
                </a:lnTo>
                <a:lnTo>
                  <a:pt x="57150" y="284607"/>
                </a:lnTo>
                <a:lnTo>
                  <a:pt x="58039" y="284607"/>
                </a:lnTo>
                <a:lnTo>
                  <a:pt x="58039" y="264359"/>
                </a:lnTo>
                <a:close/>
              </a:path>
              <a:path w="103377" h="300354">
                <a:moveTo>
                  <a:pt x="58039" y="0"/>
                </a:moveTo>
                <a:lnTo>
                  <a:pt x="45339" y="0"/>
                </a:lnTo>
                <a:lnTo>
                  <a:pt x="45339" y="264359"/>
                </a:lnTo>
                <a:lnTo>
                  <a:pt x="51689" y="275245"/>
                </a:lnTo>
                <a:lnTo>
                  <a:pt x="58038" y="264359"/>
                </a:lnTo>
                <a:lnTo>
                  <a:pt x="58039" y="0"/>
                </a:lnTo>
                <a:close/>
              </a:path>
            </a:pathLst>
          </a:custGeom>
          <a:solidFill>
            <a:srgbClr val="497DB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" name="object 4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44" name="object 4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</a:t>
            </a:fld>
            <a:endParaRPr sz="1100">
              <a:latin typeface="Cambria"/>
              <a:cs typeface="Cambria"/>
            </a:endParaRPr>
          </a:p>
        </p:txBody>
      </p:sp>
      <p:graphicFrame>
        <p:nvGraphicFramePr>
          <p:cNvPr id="38" name="object 38"/>
          <p:cNvGraphicFramePr>
            <a:graphicFrameLocks noGrp="1"/>
          </p:cNvGraphicFramePr>
          <p:nvPr/>
        </p:nvGraphicFramePr>
        <p:xfrm>
          <a:off x="5062220" y="2158364"/>
          <a:ext cx="1201419" cy="2597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0354"/>
                <a:gridCol w="443864"/>
                <a:gridCol w="419100"/>
              </a:tblGrid>
              <a:tr h="97790">
                <a:tc>
                  <a:txBody>
                    <a:bodyPr/>
                    <a:lstStyle/>
                    <a:p>
                      <a:pPr/>
                      <a:endParaRPr sz="180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lnR w="25400">
                      <a:solidFill>
                        <a:srgbClr val="000000"/>
                      </a:solidFill>
                      <a:prstDash val="solid"/>
                    </a:lnR>
                    <a:lnB w="1587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dirty="0" smtClean="0" sz="1100">
                          <a:latin typeface="Calibri"/>
                          <a:cs typeface="Calibri"/>
                        </a:rPr>
                        <a:t>Mass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25400">
                      <a:solidFill>
                        <a:srgbClr val="000000"/>
                      </a:solidFill>
                      <a:prstDash val="solid"/>
                    </a:lnL>
                    <a:lnR w="25400">
                      <a:solidFill>
                        <a:srgbClr val="000000"/>
                      </a:solidFill>
                      <a:prstDash val="solid"/>
                    </a:lnR>
                    <a:lnT w="25400">
                      <a:solidFill>
                        <a:srgbClr val="000000"/>
                      </a:solidFill>
                      <a:prstDash val="solid"/>
                    </a:lnT>
                    <a:lnB w="254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25400">
                      <a:solidFill>
                        <a:srgbClr val="000000"/>
                      </a:solidFill>
                      <a:prstDash val="solid"/>
                    </a:lnL>
                    <a:lnB w="158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34620">
                <a:tc>
                  <a:txBody>
                    <a:bodyPr/>
                    <a:lstStyle/>
                    <a:p>
                      <a:pPr/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R w="25400">
                      <a:solidFill>
                        <a:srgbClr val="000000"/>
                      </a:solidFill>
                      <a:prstDash val="solid"/>
                    </a:lnR>
                    <a:lnT w="15875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25400">
                      <a:solidFill>
                        <a:srgbClr val="000000"/>
                      </a:solidFill>
                      <a:prstDash val="solid"/>
                    </a:lnL>
                    <a:lnR w="25400">
                      <a:solidFill>
                        <a:srgbClr val="000000"/>
                      </a:solidFill>
                      <a:prstDash val="solid"/>
                    </a:lnR>
                    <a:lnT w="25400">
                      <a:solidFill>
                        <a:srgbClr val="000000"/>
                      </a:solidFill>
                      <a:prstDash val="solid"/>
                    </a:lnT>
                    <a:lnB w="254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25400">
                      <a:solidFill>
                        <a:srgbClr val="000000"/>
                      </a:solidFill>
                      <a:prstDash val="solid"/>
                    </a:lnL>
                    <a:lnT w="15875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DR.Ahmed Saker 2o1O</dc:creator>
  <dc:title>Control                                                                                                                                                                         Lec. 2</dc:title>
  <dcterms:created xsi:type="dcterms:W3CDTF">2018-11-09T22:53:15Z</dcterms:created>
  <dcterms:modified xsi:type="dcterms:W3CDTF">2018-11-09T22:53:15Z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2017-01-09T00:00:00Z</vt:filetime>
  </property>
  <property fmtid="{D5CDD505-2E9C-101B-9397-08002B2CF9AE}" pid="3" name="LastSaved">
    <vt:filetime>2018-11-09T00:00:00Z</vt:filetime>
  </property>
</Properties>
</file>